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officedocument.presentationml.notesMaster+xml" PartName="/ppt/notesMasters/notesMaster1.xml"/>
  <Override ContentType="application/vnd.openxmlformats-officedocument.presentationml.presProps+xml" PartName="/ppt/presProps.xml"/>
  <Override ContentType="application/vnd.openxmlformats-officedocument.presentationml.presentation.main+xml" PartName="/ppt/presentation.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tableStyles+xml" PartName="/ppt/tableStyles.xml"/>
  <Override ContentType="application/vnd.openxmlformats-officedocument.presentationml.viewProps+xml" PartName="/ppt/viewProps.xml"/>
  <Override ContentType="application/vnd.openxmlformats-officedocument.theme+xml" PartName="/ppt/theme/theme1.xml"/>
  <Override ContentType="application/vnd.openxmlformats-officedocument.theme+xml" PartName="/ppt/theme/theme2.xml"/>
  <Override ContentType="application/vnd.openxmlformats-package.core-properties+xml" PartName="/docProps/core.xml"/>
</Types>
</file>

<file path=_rels/.rels><?xml version="1.0" encoding="UTF-8" standalone="yes"?><Relationships xmlns="http://schemas.openxmlformats.org/package/2006/relationships"><Relationship Id="rId4" Target="ppt/presentation.xml" Type="http://schemas.openxmlformats.org/officeDocument/2006/relationships/officeDocument"/><Relationship Id="rId3" Target="docProps/core.xml" Type="http://schemas.openxmlformats.org/package/2006/relationships/metadata/core-properties"/><Relationship Id="rId2" Target="docProps/app.xml" Type="http://schemas.openxmlformats.org/officeDocument/2006/relationships/extended-properties"/><Relationship Id="rId1" Target="docProps/thumbnail.jpeg" Type="http://schemas.openxmlformats.org/package/2006/relationships/metadata/thumbnai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9"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Lst>
  <p:sldSz cx="9144000" cy="6858000" type="screen4x3"/>
  <p:notesSz cx="6858000" cy="9144000"/>
  <p:defaultTex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F0F8D"/>
    <a:srgbClr val="1A0597"/>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d="100" n="62"/>
          <a:sy d="100" n="62"/>
        </p:scale>
        <p:origin x="-84" y="-144"/>
      </p:cViewPr>
      <p:guideLst>
        <p:guide orient="horz" pos="2160"/>
        <p:guide pos="2880"/>
      </p:guideLst>
    </p:cSldViewPr>
  </p:slideViewPr>
  <p:notesTextViewPr>
    <p:cViewPr>
      <p:scale>
        <a:sx d="100" n="100"/>
        <a:sy d="100" n="100"/>
      </p:scale>
      <p:origin x="0" y="0"/>
    </p:cViewPr>
  </p:notesTextViewPr>
  <p:gridSpacing cx="73736200" cy="73736200"/>
</p:viewPr>
</file>

<file path=ppt/_rels/presentation.xml.rels><?xml version="1.0" encoding="UTF-8" standalone="yes"?><Relationships xmlns="http://schemas.openxmlformats.org/package/2006/relationships"><Relationship Id="rId15" Target="slides/slide9.xml" Type="http://schemas.openxmlformats.org/officeDocument/2006/relationships/slide"/><Relationship Id="rId14" Target="slides/slide8.xml" Type="http://schemas.openxmlformats.org/officeDocument/2006/relationships/slide"/><Relationship Id="rId13" Target="slides/slide7.xml" Type="http://schemas.openxmlformats.org/officeDocument/2006/relationships/slide"/><Relationship Id="rId12" Target="slides/slide6.xml" Type="http://schemas.openxmlformats.org/officeDocument/2006/relationships/slide"/><Relationship Id="rId11" Target="slides/slide5.xml" Type="http://schemas.openxmlformats.org/officeDocument/2006/relationships/slide"/><Relationship Id="rId10" Target="slides/slide4.xml" Type="http://schemas.openxmlformats.org/officeDocument/2006/relationships/slide"/><Relationship Id="rId9" Target="slides/slide3.xml" Type="http://schemas.openxmlformats.org/officeDocument/2006/relationships/slide"/><Relationship Id="rId8" Target="slides/slide2.xml" Type="http://schemas.openxmlformats.org/officeDocument/2006/relationships/slide"/><Relationship Id="rId7" Target="slides/slide1.xml" Type="http://schemas.openxmlformats.org/officeDocument/2006/relationships/slide"/><Relationship Id="rId6" Target="notesMasters/notesMaster1.xml" Type="http://schemas.openxmlformats.org/officeDocument/2006/relationships/notesMaster"/><Relationship Id="rId5" Target="slideMasters/slideMaster1.xml" Type="http://schemas.openxmlformats.org/officeDocument/2006/relationships/slideMaster"/><Relationship Id="rId4" Target="tableStyles.xml" Type="http://schemas.openxmlformats.org/officeDocument/2006/relationships/tableStyles"/><Relationship Id="rId3" Target="presProps.xml" Type="http://schemas.openxmlformats.org/officeDocument/2006/relationships/presProps"/><Relationship Id="rId2" Target="viewProps.xml" Type="http://schemas.openxmlformats.org/officeDocument/2006/relationships/viewProps"/><Relationship Id="rId1" Target="theme/theme2.xml" Type="http://schemas.openxmlformats.org/officeDocument/2006/relationships/theme"/></Relationships>
</file>

<file path=ppt/notesMasters/_rels/notesMaster1.xml.rels><?xml version="1.0" encoding="UTF-8" standalone="yes"?><Relationships xmlns="http://schemas.openxmlformats.org/package/2006/relationships"><Relationship Id="rId1" Target="../theme/theme1.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sz="quarter" type="hdr"/>
          </p:nvPr>
        </p:nvSpPr>
        <p:spPr>
          <a:xfrm>
            <a:off x="0" y="0"/>
            <a:ext cx="2971800" cy="457200"/>
          </a:xfrm>
          <a:prstGeom prst="rect">
            <a:avLst/>
          </a:prstGeom>
        </p:spPr>
        <p:txBody>
          <a:bodyPr bIns="45720" lIns="91440" numCol="1" rIns="91440" rtlCol="0" tIns="45720" vert="horz"/>
          <a:lstStyle>
            <a:lvl1pPr algn="l">
              <a:defRPr sz="1200"/>
            </a:lvl1pPr>
          </a:lstStyle>
          <a:p>
            <a:endParaRPr altLang="en-ZA" lang="en-ZA"/>
          </a:p>
        </p:txBody>
      </p:sp>
      <p:sp>
        <p:nvSpPr>
          <p:cNvPr id="3" name="Date Placeholder 2"/>
          <p:cNvSpPr>
            <a:spLocks noGrp="1"/>
          </p:cNvSpPr>
          <p:nvPr>
            <p:ph idx="1" type="dt"/>
          </p:nvPr>
        </p:nvSpPr>
        <p:spPr>
          <a:xfrm>
            <a:off x="3884613" y="0"/>
            <a:ext cx="2971800" cy="457200"/>
          </a:xfrm>
          <a:prstGeom prst="rect">
            <a:avLst/>
          </a:prstGeom>
        </p:spPr>
        <p:txBody>
          <a:bodyPr bIns="45720" lIns="91440" numCol="1" rIns="91440" rtlCol="0" tIns="45720" vert="horz"/>
          <a:lstStyle>
            <a:lvl1pPr algn="r">
              <a:defRPr sz="1200"/>
            </a:lvl1pPr>
          </a:lstStyle>
          <a:p>
            <a:fld id="{D629DECC-6317-49AF-8506-8E6A2694BD6B}" type="datetimeFigureOut">
              <a:rPr altLang="en-ZA" lang="en-ZA" smtClean="0"/>
              <a:pPr/>
              <a:t>2014/10/02</a:t>
            </a:fld>
            <a:endParaRPr altLang="en-ZA" lang="en-ZA"/>
          </a:p>
        </p:txBody>
      </p:sp>
      <p:sp>
        <p:nvSpPr>
          <p:cNvPr id="4" name="Slide Image Placeholder 3"/>
          <p:cNvSpPr>
            <a:spLocks noChangeAspect="1" noGrp="1" noRot="1"/>
          </p:cNvSpPr>
          <p:nvPr>
            <p:ph idx="2" type="sldImg"/>
          </p:nvPr>
        </p:nvSpPr>
        <p:spPr>
          <a:xfrm>
            <a:off x="1143000" y="685800"/>
            <a:ext cx="4572000" cy="3429000"/>
          </a:xfrm>
          <a:prstGeom prst="rect">
            <a:avLst/>
          </a:prstGeom>
          <a:noFill/>
          <a:ln w="12700">
            <a:solidFill>
              <a:prstClr val="black"/>
            </a:solidFill>
          </a:ln>
        </p:spPr>
        <p:txBody>
          <a:bodyPr anchor="ctr" bIns="45720" lIns="91440" numCol="1" rIns="91440" rtlCol="0" tIns="45720" vert="horz"/>
          <a:lstStyle/>
          <a:p>
            <a:endParaRPr altLang="en-ZA" lang="en-ZA"/>
          </a:p>
        </p:txBody>
      </p:sp>
      <p:sp>
        <p:nvSpPr>
          <p:cNvPr id="5" name="Notes Placeholder 4"/>
          <p:cNvSpPr>
            <a:spLocks noGrp="1"/>
          </p:cNvSpPr>
          <p:nvPr>
            <p:ph idx="3" sz="quarter" type="body"/>
          </p:nvPr>
        </p:nvSpPr>
        <p:spPr>
          <a:xfrm>
            <a:off x="685800" y="4343400"/>
            <a:ext cx="5486400" cy="4114800"/>
          </a:xfrm>
          <a:prstGeom prst="rect">
            <a:avLst/>
          </a:prstGeom>
        </p:spPr>
        <p:txBody>
          <a:bodyPr bIns="45720" lIns="91440" numCol="1" rIns="91440" rtlCol="0" tIns="45720" vert="horz">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ltLang="en-ZA" lang="en-ZA"/>
          </a:p>
        </p:txBody>
      </p:sp>
      <p:sp>
        <p:nvSpPr>
          <p:cNvPr id="6" name="Footer Placeholder 5"/>
          <p:cNvSpPr>
            <a:spLocks noGrp="1"/>
          </p:cNvSpPr>
          <p:nvPr>
            <p:ph idx="4" sz="quarter" type="ftr"/>
          </p:nvPr>
        </p:nvSpPr>
        <p:spPr>
          <a:xfrm>
            <a:off x="0" y="8685213"/>
            <a:ext cx="2971800" cy="457200"/>
          </a:xfrm>
          <a:prstGeom prst="rect">
            <a:avLst/>
          </a:prstGeom>
        </p:spPr>
        <p:txBody>
          <a:bodyPr anchor="b" bIns="45720" lIns="91440" numCol="1" rIns="91440" rtlCol="0" tIns="45720" vert="horz"/>
          <a:lstStyle>
            <a:lvl1pPr algn="l">
              <a:defRPr sz="1200"/>
            </a:lvl1pPr>
          </a:lstStyle>
          <a:p>
            <a:endParaRPr altLang="en-ZA" lang="en-ZA"/>
          </a:p>
        </p:txBody>
      </p:sp>
      <p:sp>
        <p:nvSpPr>
          <p:cNvPr id="7" name="Slide Number Placeholder 6"/>
          <p:cNvSpPr>
            <a:spLocks noGrp="1"/>
          </p:cNvSpPr>
          <p:nvPr>
            <p:ph idx="5" sz="quarter" type="sldNum"/>
          </p:nvPr>
        </p:nvSpPr>
        <p:spPr>
          <a:xfrm>
            <a:off x="3884613" y="8685213"/>
            <a:ext cx="2971800" cy="457200"/>
          </a:xfrm>
          <a:prstGeom prst="rect">
            <a:avLst/>
          </a:prstGeom>
        </p:spPr>
        <p:txBody>
          <a:bodyPr anchor="b" bIns="45720" lIns="91440" numCol="1" rIns="91440" rtlCol="0" tIns="45720" vert="horz"/>
          <a:lstStyle>
            <a:lvl1pPr algn="r">
              <a:defRPr sz="1200"/>
            </a:lvl1pPr>
          </a:lstStyle>
          <a:p>
            <a:fld id="{59965F5D-50A6-46A5-913C-6F33BA766C89}" type="slidenum">
              <a:rPr altLang="en-ZA" lang="en-ZA" smtClean="0"/>
              <a:pPr/>
              <a:t>‹#›</a:t>
            </a:fld>
            <a:endParaRPr altLang="en-ZA" lang="en-ZA"/>
          </a:p>
        </p:txBody>
      </p:sp>
    </p:spTree>
  </p:cSld>
  <p:clrMap accent1="accent1" accent2="accent2" accent3="accent3" accent4="accent4" accent5="accent5" accent6="accent6" bg1="lt1" bg2="lt2" folHlink="folHlink" hlink="hlink" tx1="dk1" tx2="dk2"/>
  <p:notesStyle>
    <a:lvl1pPr algn="l" defTabSz="914400" eaLnBrk="1" hangingPunct="1" latinLnBrk="0" marL="0" rtl="0">
      <a:defRPr kern="1200" sz="1200">
        <a:solidFill>
          <a:schemeClr val="tx1"/>
        </a:solidFill>
        <a:latin typeface="+mn-lt"/>
        <a:ea typeface="+mn-ea"/>
        <a:cs typeface="+mn-cs"/>
      </a:defRPr>
    </a:lvl1pPr>
    <a:lvl2pPr algn="l" defTabSz="914400" eaLnBrk="1" hangingPunct="1" latinLnBrk="0" marL="457200" rtl="0">
      <a:defRPr kern="1200" sz="1200">
        <a:solidFill>
          <a:schemeClr val="tx1"/>
        </a:solidFill>
        <a:latin typeface="+mn-lt"/>
        <a:ea typeface="+mn-ea"/>
        <a:cs typeface="+mn-cs"/>
      </a:defRPr>
    </a:lvl2pPr>
    <a:lvl3pPr algn="l" defTabSz="914400" eaLnBrk="1" hangingPunct="1" latinLnBrk="0" marL="914400" rtl="0">
      <a:defRPr kern="1200" sz="1200">
        <a:solidFill>
          <a:schemeClr val="tx1"/>
        </a:solidFill>
        <a:latin typeface="+mn-lt"/>
        <a:ea typeface="+mn-ea"/>
        <a:cs typeface="+mn-cs"/>
      </a:defRPr>
    </a:lvl3pPr>
    <a:lvl4pPr algn="l" defTabSz="914400" eaLnBrk="1" hangingPunct="1" latinLnBrk="0" marL="1371600" rtl="0">
      <a:defRPr kern="1200" sz="1200">
        <a:solidFill>
          <a:schemeClr val="tx1"/>
        </a:solidFill>
        <a:latin typeface="+mn-lt"/>
        <a:ea typeface="+mn-ea"/>
        <a:cs typeface="+mn-cs"/>
      </a:defRPr>
    </a:lvl4pPr>
    <a:lvl5pPr algn="l" defTabSz="914400" eaLnBrk="1" hangingPunct="1" latinLnBrk="0" marL="1828800" rtl="0">
      <a:defRPr kern="1200" sz="1200">
        <a:solidFill>
          <a:schemeClr val="tx1"/>
        </a:solidFill>
        <a:latin typeface="+mn-lt"/>
        <a:ea typeface="+mn-ea"/>
        <a:cs typeface="+mn-cs"/>
      </a:defRPr>
    </a:lvl5pPr>
    <a:lvl6pPr algn="l" defTabSz="914400" eaLnBrk="1" hangingPunct="1" latinLnBrk="0" marL="2286000" rtl="0">
      <a:defRPr kern="1200" sz="1200">
        <a:solidFill>
          <a:schemeClr val="tx1"/>
        </a:solidFill>
        <a:latin typeface="+mn-lt"/>
        <a:ea typeface="+mn-ea"/>
        <a:cs typeface="+mn-cs"/>
      </a:defRPr>
    </a:lvl6pPr>
    <a:lvl7pPr algn="l" defTabSz="914400" eaLnBrk="1" hangingPunct="1" latinLnBrk="0" marL="2743200" rtl="0">
      <a:defRPr kern="1200" sz="1200">
        <a:solidFill>
          <a:schemeClr val="tx1"/>
        </a:solidFill>
        <a:latin typeface="+mn-lt"/>
        <a:ea typeface="+mn-ea"/>
        <a:cs typeface="+mn-cs"/>
      </a:defRPr>
    </a:lvl7pPr>
    <a:lvl8pPr algn="l" defTabSz="914400" eaLnBrk="1" hangingPunct="1" latinLnBrk="0" marL="3200400" rtl="0">
      <a:defRPr kern="1200" sz="1200">
        <a:solidFill>
          <a:schemeClr val="tx1"/>
        </a:solidFill>
        <a:latin typeface="+mn-lt"/>
        <a:ea typeface="+mn-ea"/>
        <a:cs typeface="+mn-cs"/>
      </a:defRPr>
    </a:lvl8pPr>
    <a:lvl9pPr algn="l" defTabSz="914400" eaLnBrk="1" hangingPunct="1" latinLnBrk="0" marL="3657600" rtl="0">
      <a:defRPr kern="1200" sz="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numCol="1"/>
          <a:lstStyle/>
          <a:p>
            <a:r>
              <a:rPr lang="en-US" smtClean="0"/>
              <a:t>Click to edit Master title style</a:t>
            </a:r>
            <a:endParaRPr altLang="en-ZA" lang="en-ZA"/>
          </a:p>
        </p:txBody>
      </p:sp>
      <p:sp>
        <p:nvSpPr>
          <p:cNvPr id="3" name="Subtitle 2"/>
          <p:cNvSpPr>
            <a:spLocks noGrp="1"/>
          </p:cNvSpPr>
          <p:nvPr>
            <p:ph idx="1" type="subTitle"/>
          </p:nvPr>
        </p:nvSpPr>
        <p:spPr>
          <a:xfrm>
            <a:off x="1371600" y="3886200"/>
            <a:ext cx="6400800" cy="1752600"/>
          </a:xfrm>
        </p:spPr>
        <p:txBody>
          <a:bodyPr numCol="1"/>
          <a:lstStyle>
            <a:lvl1pPr algn="ctr" indent="0" marL="0">
              <a:buNone/>
              <a:defRPr>
                <a:solidFill>
                  <a:schemeClr val="tx1">
                    <a:tint val="75000"/>
                  </a:schemeClr>
                </a:solidFill>
              </a:defRPr>
            </a:lvl1pPr>
            <a:lvl2pPr algn="ctr" indent="0" marL="457200">
              <a:buNone/>
              <a:defRPr>
                <a:solidFill>
                  <a:schemeClr val="tx1">
                    <a:tint val="75000"/>
                  </a:schemeClr>
                </a:solidFill>
              </a:defRPr>
            </a:lvl2pPr>
            <a:lvl3pPr algn="ctr" indent="0" marL="914400">
              <a:buNone/>
              <a:defRPr>
                <a:solidFill>
                  <a:schemeClr val="tx1">
                    <a:tint val="75000"/>
                  </a:schemeClr>
                </a:solidFill>
              </a:defRPr>
            </a:lvl3pPr>
            <a:lvl4pPr algn="ctr" indent="0" marL="1371600">
              <a:buNone/>
              <a:defRPr>
                <a:solidFill>
                  <a:schemeClr val="tx1">
                    <a:tint val="75000"/>
                  </a:schemeClr>
                </a:solidFill>
              </a:defRPr>
            </a:lvl4pPr>
            <a:lvl5pPr algn="ctr" indent="0" marL="1828800">
              <a:buNone/>
              <a:defRPr>
                <a:solidFill>
                  <a:schemeClr val="tx1">
                    <a:tint val="75000"/>
                  </a:schemeClr>
                </a:solidFill>
              </a:defRPr>
            </a:lvl5pPr>
            <a:lvl6pPr algn="ctr" indent="0" marL="2286000">
              <a:buNone/>
              <a:defRPr>
                <a:solidFill>
                  <a:schemeClr val="tx1">
                    <a:tint val="75000"/>
                  </a:schemeClr>
                </a:solidFill>
              </a:defRPr>
            </a:lvl6pPr>
            <a:lvl7pPr algn="ctr" indent="0" marL="2743200">
              <a:buNone/>
              <a:defRPr>
                <a:solidFill>
                  <a:schemeClr val="tx1">
                    <a:tint val="75000"/>
                  </a:schemeClr>
                </a:solidFill>
              </a:defRPr>
            </a:lvl7pPr>
            <a:lvl8pPr algn="ctr" indent="0" marL="3200400">
              <a:buNone/>
              <a:defRPr>
                <a:solidFill>
                  <a:schemeClr val="tx1">
                    <a:tint val="75000"/>
                  </a:schemeClr>
                </a:solidFill>
              </a:defRPr>
            </a:lvl8pPr>
            <a:lvl9pPr algn="ctr" indent="0" marL="3657600">
              <a:buNone/>
              <a:defRPr>
                <a:solidFill>
                  <a:schemeClr val="tx1">
                    <a:tint val="75000"/>
                  </a:schemeClr>
                </a:solidFill>
              </a:defRPr>
            </a:lvl9pPr>
          </a:lstStyle>
          <a:p>
            <a:r>
              <a:rPr lang="en-US" smtClean="0"/>
              <a:t>Click to edit Master subtitle style</a:t>
            </a:r>
            <a:endParaRPr altLang="en-ZA" lang="en-ZA"/>
          </a:p>
        </p:txBody>
      </p:sp>
      <p:sp>
        <p:nvSpPr>
          <p:cNvPr id="4" name="Date Placeholder 3"/>
          <p:cNvSpPr>
            <a:spLocks noGrp="1"/>
          </p:cNvSpPr>
          <p:nvPr>
            <p:ph idx="10" sz="half" type="dt"/>
          </p:nvPr>
        </p:nvSpPr>
        <p:spPr/>
        <p:txBody>
          <a:bodyPr numCol="1"/>
          <a:lstStyle/>
          <a:p>
            <a:fld id="{1A91FC5A-54FB-46A6-A040-33425C3EF345}" type="datetimeFigureOut">
              <a:rPr altLang="en-ZA" lang="en-ZA" smtClean="0"/>
              <a:pPr/>
              <a:t>2014/10/02</a:t>
            </a:fld>
            <a:endParaRPr altLang="en-ZA" lang="en-ZA"/>
          </a:p>
        </p:txBody>
      </p:sp>
      <p:sp>
        <p:nvSpPr>
          <p:cNvPr id="5" name="Footer Placeholder 4"/>
          <p:cNvSpPr>
            <a:spLocks noGrp="1"/>
          </p:cNvSpPr>
          <p:nvPr>
            <p:ph idx="11" sz="quarter" type="ftr"/>
          </p:nvPr>
        </p:nvSpPr>
        <p:spPr/>
        <p:txBody>
          <a:bodyPr numCol="1"/>
          <a:lstStyle/>
          <a:p>
            <a:endParaRPr altLang="en-ZA" lang="en-ZA"/>
          </a:p>
        </p:txBody>
      </p:sp>
      <p:sp>
        <p:nvSpPr>
          <p:cNvPr id="6" name="Slide Number Placeholder 5"/>
          <p:cNvSpPr>
            <a:spLocks noGrp="1"/>
          </p:cNvSpPr>
          <p:nvPr>
            <p:ph idx="12" sz="quarter" type="sldNum"/>
          </p:nvPr>
        </p:nvSpPr>
        <p:spPr/>
        <p:txBody>
          <a:bodyPr numCol="1"/>
          <a:lstStyle/>
          <a:p>
            <a:fld id="{C7202756-26F1-4A06-9008-91C7D5931F14}" type="slidenum">
              <a:rPr altLang="en-ZA" lang="en-ZA" smtClean="0"/>
              <a:pPr/>
              <a:t>‹#›</a:t>
            </a:fld>
            <a:endParaRPr altLang="en-ZA" lang="en-Z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type="vertTx">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numCol="1"/>
          <a:lstStyle/>
          <a:p>
            <a:r>
              <a:rPr lang="en-US" smtClean="0"/>
              <a:t>Click to edit Master title style</a:t>
            </a:r>
            <a:endParaRPr altLang="en-ZA" lang="en-ZA"/>
          </a:p>
        </p:txBody>
      </p:sp>
      <p:sp>
        <p:nvSpPr>
          <p:cNvPr id="3" name="Vertical Text Placeholder 2"/>
          <p:cNvSpPr>
            <a:spLocks noGrp="1"/>
          </p:cNvSpPr>
          <p:nvPr>
            <p:ph idx="1" orient="vert" type="body"/>
          </p:nvPr>
        </p:nvSpPr>
        <p:spPr/>
        <p:txBody>
          <a:bodyPr numCol="1"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ltLang="en-ZA" lang="en-ZA"/>
          </a:p>
        </p:txBody>
      </p:sp>
      <p:sp>
        <p:nvSpPr>
          <p:cNvPr id="4" name="Date Placeholder 3"/>
          <p:cNvSpPr>
            <a:spLocks noGrp="1"/>
          </p:cNvSpPr>
          <p:nvPr>
            <p:ph idx="10" sz="half" type="dt"/>
          </p:nvPr>
        </p:nvSpPr>
        <p:spPr/>
        <p:txBody>
          <a:bodyPr numCol="1"/>
          <a:lstStyle/>
          <a:p>
            <a:fld id="{1A91FC5A-54FB-46A6-A040-33425C3EF345}" type="datetimeFigureOut">
              <a:rPr altLang="en-ZA" lang="en-ZA" smtClean="0"/>
              <a:pPr/>
              <a:t>2014/10/02</a:t>
            </a:fld>
            <a:endParaRPr altLang="en-ZA" lang="en-ZA"/>
          </a:p>
        </p:txBody>
      </p:sp>
      <p:sp>
        <p:nvSpPr>
          <p:cNvPr id="5" name="Footer Placeholder 4"/>
          <p:cNvSpPr>
            <a:spLocks noGrp="1"/>
          </p:cNvSpPr>
          <p:nvPr>
            <p:ph idx="11" sz="quarter" type="ftr"/>
          </p:nvPr>
        </p:nvSpPr>
        <p:spPr/>
        <p:txBody>
          <a:bodyPr numCol="1"/>
          <a:lstStyle/>
          <a:p>
            <a:endParaRPr altLang="en-ZA" lang="en-ZA"/>
          </a:p>
        </p:txBody>
      </p:sp>
      <p:sp>
        <p:nvSpPr>
          <p:cNvPr id="6" name="Slide Number Placeholder 5"/>
          <p:cNvSpPr>
            <a:spLocks noGrp="1"/>
          </p:cNvSpPr>
          <p:nvPr>
            <p:ph idx="12" sz="quarter" type="sldNum"/>
          </p:nvPr>
        </p:nvSpPr>
        <p:spPr/>
        <p:txBody>
          <a:bodyPr numCol="1"/>
          <a:lstStyle/>
          <a:p>
            <a:fld id="{C7202756-26F1-4A06-9008-91C7D5931F14}" type="slidenum">
              <a:rPr altLang="en-ZA" lang="en-ZA" smtClean="0"/>
              <a:pPr/>
              <a:t>‹#›</a:t>
            </a:fld>
            <a:endParaRPr altLang="en-ZA" lang="en-Z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type="vertTitleAndTx">
  <p:cSld name="Vertical Title and Text">
    <p:spTree>
      <p:nvGrpSpPr>
        <p:cNvPr id="1" name=""/>
        <p:cNvGrpSpPr/>
        <p:nvPr/>
      </p:nvGrpSpPr>
      <p:grpSpPr>
        <a:xfrm>
          <a:off x="0" y="0"/>
          <a:ext cx="0" cy="0"/>
          <a:chOff x="0" y="0"/>
          <a:chExt cx="0" cy="0"/>
        </a:xfrm>
      </p:grpSpPr>
      <p:sp>
        <p:nvSpPr>
          <p:cNvPr id="2" name="Vertical Title 1"/>
          <p:cNvSpPr>
            <a:spLocks noGrp="1"/>
          </p:cNvSpPr>
          <p:nvPr>
            <p:ph orient="vert" type="title"/>
          </p:nvPr>
        </p:nvSpPr>
        <p:spPr>
          <a:xfrm>
            <a:off x="6629400" y="274638"/>
            <a:ext cx="2057400" cy="5851525"/>
          </a:xfrm>
        </p:spPr>
        <p:txBody>
          <a:bodyPr numCol="1" vert="eaVert"/>
          <a:lstStyle/>
          <a:p>
            <a:r>
              <a:rPr lang="en-US" smtClean="0"/>
              <a:t>Click to edit Master title style</a:t>
            </a:r>
            <a:endParaRPr altLang="en-ZA" lang="en-ZA"/>
          </a:p>
        </p:txBody>
      </p:sp>
      <p:sp>
        <p:nvSpPr>
          <p:cNvPr id="3" name="Vertical Text Placeholder 2"/>
          <p:cNvSpPr>
            <a:spLocks noGrp="1"/>
          </p:cNvSpPr>
          <p:nvPr>
            <p:ph idx="1" orient="vert" type="body"/>
          </p:nvPr>
        </p:nvSpPr>
        <p:spPr>
          <a:xfrm>
            <a:off x="457200" y="274638"/>
            <a:ext cx="6019800" cy="5851525"/>
          </a:xfrm>
        </p:spPr>
        <p:txBody>
          <a:bodyPr numCol="1"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ltLang="en-ZA" lang="en-ZA"/>
          </a:p>
        </p:txBody>
      </p:sp>
      <p:sp>
        <p:nvSpPr>
          <p:cNvPr id="4" name="Date Placeholder 3"/>
          <p:cNvSpPr>
            <a:spLocks noGrp="1"/>
          </p:cNvSpPr>
          <p:nvPr>
            <p:ph idx="10" sz="half" type="dt"/>
          </p:nvPr>
        </p:nvSpPr>
        <p:spPr/>
        <p:txBody>
          <a:bodyPr numCol="1"/>
          <a:lstStyle/>
          <a:p>
            <a:fld id="{1A91FC5A-54FB-46A6-A040-33425C3EF345}" type="datetimeFigureOut">
              <a:rPr altLang="en-ZA" lang="en-ZA" smtClean="0"/>
              <a:pPr/>
              <a:t>2014/10/02</a:t>
            </a:fld>
            <a:endParaRPr altLang="en-ZA" lang="en-ZA"/>
          </a:p>
        </p:txBody>
      </p:sp>
      <p:sp>
        <p:nvSpPr>
          <p:cNvPr id="5" name="Footer Placeholder 4"/>
          <p:cNvSpPr>
            <a:spLocks noGrp="1"/>
          </p:cNvSpPr>
          <p:nvPr>
            <p:ph idx="11" sz="quarter" type="ftr"/>
          </p:nvPr>
        </p:nvSpPr>
        <p:spPr/>
        <p:txBody>
          <a:bodyPr numCol="1"/>
          <a:lstStyle/>
          <a:p>
            <a:endParaRPr altLang="en-ZA" lang="en-ZA"/>
          </a:p>
        </p:txBody>
      </p:sp>
      <p:sp>
        <p:nvSpPr>
          <p:cNvPr id="6" name="Slide Number Placeholder 5"/>
          <p:cNvSpPr>
            <a:spLocks noGrp="1"/>
          </p:cNvSpPr>
          <p:nvPr>
            <p:ph idx="12" sz="quarter" type="sldNum"/>
          </p:nvPr>
        </p:nvSpPr>
        <p:spPr/>
        <p:txBody>
          <a:bodyPr numCol="1"/>
          <a:lstStyle/>
          <a:p>
            <a:fld id="{C7202756-26F1-4A06-9008-91C7D5931F14}" type="slidenum">
              <a:rPr altLang="en-ZA" lang="en-ZA" smtClean="0"/>
              <a:pPr/>
              <a:t>‹#›</a:t>
            </a:fld>
            <a:endParaRPr altLang="en-ZA" lang="en-Z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numCol="1"/>
          <a:lstStyle/>
          <a:p>
            <a:r>
              <a:rPr lang="en-US" smtClean="0"/>
              <a:t>Click to edit Master title style</a:t>
            </a:r>
            <a:endParaRPr altLang="en-ZA" lang="en-ZA"/>
          </a:p>
        </p:txBody>
      </p:sp>
      <p:sp>
        <p:nvSpPr>
          <p:cNvPr id="3" name="Content Placeholder 2"/>
          <p:cNvSpPr>
            <a:spLocks noGrp="1"/>
          </p:cNvSpPr>
          <p:nvPr>
            <p:ph idx="1"/>
          </p:nvPr>
        </p:nvSpPr>
        <p:spPr/>
        <p:txBody>
          <a:bodyPr num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ltLang="en-ZA" lang="en-ZA"/>
          </a:p>
        </p:txBody>
      </p:sp>
      <p:sp>
        <p:nvSpPr>
          <p:cNvPr id="4" name="Date Placeholder 3"/>
          <p:cNvSpPr>
            <a:spLocks noGrp="1"/>
          </p:cNvSpPr>
          <p:nvPr>
            <p:ph idx="10" sz="half" type="dt"/>
          </p:nvPr>
        </p:nvSpPr>
        <p:spPr/>
        <p:txBody>
          <a:bodyPr numCol="1"/>
          <a:lstStyle/>
          <a:p>
            <a:fld id="{1A91FC5A-54FB-46A6-A040-33425C3EF345}" type="datetimeFigureOut">
              <a:rPr altLang="en-ZA" lang="en-ZA" smtClean="0"/>
              <a:pPr/>
              <a:t>2014/10/02</a:t>
            </a:fld>
            <a:endParaRPr altLang="en-ZA" lang="en-ZA"/>
          </a:p>
        </p:txBody>
      </p:sp>
      <p:sp>
        <p:nvSpPr>
          <p:cNvPr id="5" name="Footer Placeholder 4"/>
          <p:cNvSpPr>
            <a:spLocks noGrp="1"/>
          </p:cNvSpPr>
          <p:nvPr>
            <p:ph idx="11" sz="quarter" type="ftr"/>
          </p:nvPr>
        </p:nvSpPr>
        <p:spPr/>
        <p:txBody>
          <a:bodyPr numCol="1"/>
          <a:lstStyle/>
          <a:p>
            <a:endParaRPr altLang="en-ZA" lang="en-ZA"/>
          </a:p>
        </p:txBody>
      </p:sp>
      <p:sp>
        <p:nvSpPr>
          <p:cNvPr id="6" name="Slide Number Placeholder 5"/>
          <p:cNvSpPr>
            <a:spLocks noGrp="1"/>
          </p:cNvSpPr>
          <p:nvPr>
            <p:ph idx="12" sz="quarter" type="sldNum"/>
          </p:nvPr>
        </p:nvSpPr>
        <p:spPr/>
        <p:txBody>
          <a:bodyPr numCol="1"/>
          <a:lstStyle/>
          <a:p>
            <a:fld id="{C7202756-26F1-4A06-9008-91C7D5931F14}" type="slidenum">
              <a:rPr altLang="en-ZA" lang="en-ZA" smtClean="0"/>
              <a:pPr/>
              <a:t>‹#›</a:t>
            </a:fld>
            <a:endParaRPr altLang="en-ZA" lang="en-Z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type="secHead">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numCol="1"/>
          <a:lstStyle>
            <a:lvl1pPr algn="l">
              <a:defRPr b="1" cap="all" sz="4000"/>
            </a:lvl1pPr>
          </a:lstStyle>
          <a:p>
            <a:r>
              <a:rPr lang="en-US" smtClean="0"/>
              <a:t>Click to edit Master title style</a:t>
            </a:r>
            <a:endParaRPr altLang="en-ZA" lang="en-ZA"/>
          </a:p>
        </p:txBody>
      </p:sp>
      <p:sp>
        <p:nvSpPr>
          <p:cNvPr id="3" name="Text Placeholder 2"/>
          <p:cNvSpPr>
            <a:spLocks noGrp="1"/>
          </p:cNvSpPr>
          <p:nvPr>
            <p:ph idx="1" type="body"/>
          </p:nvPr>
        </p:nvSpPr>
        <p:spPr>
          <a:xfrm>
            <a:off x="722313" y="2906713"/>
            <a:ext cx="7772400" cy="1500187"/>
          </a:xfrm>
        </p:spPr>
        <p:txBody>
          <a:bodyPr anchor="b" numCol="1"/>
          <a:lstStyle>
            <a:lvl1pPr indent="0" marL="0">
              <a:buNone/>
              <a:defRPr sz="2000">
                <a:solidFill>
                  <a:schemeClr val="tx1">
                    <a:tint val="75000"/>
                  </a:schemeClr>
                </a:solidFill>
              </a:defRPr>
            </a:lvl1pPr>
            <a:lvl2pPr indent="0" marL="457200">
              <a:buNone/>
              <a:defRPr sz="1800">
                <a:solidFill>
                  <a:schemeClr val="tx1">
                    <a:tint val="75000"/>
                  </a:schemeClr>
                </a:solidFill>
              </a:defRPr>
            </a:lvl2pPr>
            <a:lvl3pPr indent="0" marL="914400">
              <a:buNone/>
              <a:defRPr sz="1600">
                <a:solidFill>
                  <a:schemeClr val="tx1">
                    <a:tint val="75000"/>
                  </a:schemeClr>
                </a:solidFill>
              </a:defRPr>
            </a:lvl3pPr>
            <a:lvl4pPr indent="0" marL="1371600">
              <a:buNone/>
              <a:defRPr sz="1400">
                <a:solidFill>
                  <a:schemeClr val="tx1">
                    <a:tint val="75000"/>
                  </a:schemeClr>
                </a:solidFill>
              </a:defRPr>
            </a:lvl4pPr>
            <a:lvl5pPr indent="0" marL="1828800">
              <a:buNone/>
              <a:defRPr sz="1400">
                <a:solidFill>
                  <a:schemeClr val="tx1">
                    <a:tint val="75000"/>
                  </a:schemeClr>
                </a:solidFill>
              </a:defRPr>
            </a:lvl5pPr>
            <a:lvl6pPr indent="0" marL="2286000">
              <a:buNone/>
              <a:defRPr sz="1400">
                <a:solidFill>
                  <a:schemeClr val="tx1">
                    <a:tint val="75000"/>
                  </a:schemeClr>
                </a:solidFill>
              </a:defRPr>
            </a:lvl6pPr>
            <a:lvl7pPr indent="0" marL="2743200">
              <a:buNone/>
              <a:defRPr sz="1400">
                <a:solidFill>
                  <a:schemeClr val="tx1">
                    <a:tint val="75000"/>
                  </a:schemeClr>
                </a:solidFill>
              </a:defRPr>
            </a:lvl7pPr>
            <a:lvl8pPr indent="0" marL="3200400">
              <a:buNone/>
              <a:defRPr sz="1400">
                <a:solidFill>
                  <a:schemeClr val="tx1">
                    <a:tint val="75000"/>
                  </a:schemeClr>
                </a:solidFill>
              </a:defRPr>
            </a:lvl8pPr>
            <a:lvl9pPr indent="0" marL="365760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idx="10" sz="half" type="dt"/>
          </p:nvPr>
        </p:nvSpPr>
        <p:spPr/>
        <p:txBody>
          <a:bodyPr numCol="1"/>
          <a:lstStyle/>
          <a:p>
            <a:fld id="{1A91FC5A-54FB-46A6-A040-33425C3EF345}" type="datetimeFigureOut">
              <a:rPr altLang="en-ZA" lang="en-ZA" smtClean="0"/>
              <a:pPr/>
              <a:t>2014/10/02</a:t>
            </a:fld>
            <a:endParaRPr altLang="en-ZA" lang="en-ZA"/>
          </a:p>
        </p:txBody>
      </p:sp>
      <p:sp>
        <p:nvSpPr>
          <p:cNvPr id="5" name="Footer Placeholder 4"/>
          <p:cNvSpPr>
            <a:spLocks noGrp="1"/>
          </p:cNvSpPr>
          <p:nvPr>
            <p:ph idx="11" sz="quarter" type="ftr"/>
          </p:nvPr>
        </p:nvSpPr>
        <p:spPr/>
        <p:txBody>
          <a:bodyPr numCol="1"/>
          <a:lstStyle/>
          <a:p>
            <a:endParaRPr altLang="en-ZA" lang="en-ZA"/>
          </a:p>
        </p:txBody>
      </p:sp>
      <p:sp>
        <p:nvSpPr>
          <p:cNvPr id="6" name="Slide Number Placeholder 5"/>
          <p:cNvSpPr>
            <a:spLocks noGrp="1"/>
          </p:cNvSpPr>
          <p:nvPr>
            <p:ph idx="12" sz="quarter" type="sldNum"/>
          </p:nvPr>
        </p:nvSpPr>
        <p:spPr/>
        <p:txBody>
          <a:bodyPr numCol="1"/>
          <a:lstStyle/>
          <a:p>
            <a:fld id="{C7202756-26F1-4A06-9008-91C7D5931F14}" type="slidenum">
              <a:rPr altLang="en-ZA" lang="en-ZA" smtClean="0"/>
              <a:pPr/>
              <a:t>‹#›</a:t>
            </a:fld>
            <a:endParaRPr altLang="en-ZA" lang="en-Z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numCol="1"/>
          <a:lstStyle/>
          <a:p>
            <a:r>
              <a:rPr lang="en-US" smtClean="0"/>
              <a:t>Click to edit Master title style</a:t>
            </a:r>
            <a:endParaRPr altLang="en-ZA" lang="en-ZA"/>
          </a:p>
        </p:txBody>
      </p:sp>
      <p:sp>
        <p:nvSpPr>
          <p:cNvPr id="3" name="Content Placeholder 2"/>
          <p:cNvSpPr>
            <a:spLocks noGrp="1"/>
          </p:cNvSpPr>
          <p:nvPr>
            <p:ph idx="1" sz="half"/>
          </p:nvPr>
        </p:nvSpPr>
        <p:spPr>
          <a:xfrm>
            <a:off x="457200" y="1600200"/>
            <a:ext cx="4038600" cy="4525963"/>
          </a:xfrm>
        </p:spPr>
        <p:txBody>
          <a:bodyPr numCol="1"/>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ltLang="en-ZA" lang="en-ZA"/>
          </a:p>
        </p:txBody>
      </p:sp>
      <p:sp>
        <p:nvSpPr>
          <p:cNvPr id="4" name="Content Placeholder 3"/>
          <p:cNvSpPr>
            <a:spLocks noGrp="1"/>
          </p:cNvSpPr>
          <p:nvPr>
            <p:ph idx="2" sz="half"/>
          </p:nvPr>
        </p:nvSpPr>
        <p:spPr>
          <a:xfrm>
            <a:off x="4648200" y="1600200"/>
            <a:ext cx="4038600" cy="4525963"/>
          </a:xfrm>
        </p:spPr>
        <p:txBody>
          <a:bodyPr numCol="1"/>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ltLang="en-ZA" lang="en-ZA"/>
          </a:p>
        </p:txBody>
      </p:sp>
      <p:sp>
        <p:nvSpPr>
          <p:cNvPr id="5" name="Date Placeholder 4"/>
          <p:cNvSpPr>
            <a:spLocks noGrp="1"/>
          </p:cNvSpPr>
          <p:nvPr>
            <p:ph idx="10" sz="half" type="dt"/>
          </p:nvPr>
        </p:nvSpPr>
        <p:spPr/>
        <p:txBody>
          <a:bodyPr numCol="1"/>
          <a:lstStyle/>
          <a:p>
            <a:fld id="{1A91FC5A-54FB-46A6-A040-33425C3EF345}" type="datetimeFigureOut">
              <a:rPr altLang="en-ZA" lang="en-ZA" smtClean="0"/>
              <a:pPr/>
              <a:t>2014/10/02</a:t>
            </a:fld>
            <a:endParaRPr altLang="en-ZA" lang="en-ZA"/>
          </a:p>
        </p:txBody>
      </p:sp>
      <p:sp>
        <p:nvSpPr>
          <p:cNvPr id="6" name="Footer Placeholder 5"/>
          <p:cNvSpPr>
            <a:spLocks noGrp="1"/>
          </p:cNvSpPr>
          <p:nvPr>
            <p:ph idx="11" sz="quarter" type="ftr"/>
          </p:nvPr>
        </p:nvSpPr>
        <p:spPr/>
        <p:txBody>
          <a:bodyPr numCol="1"/>
          <a:lstStyle/>
          <a:p>
            <a:endParaRPr altLang="en-ZA" lang="en-ZA"/>
          </a:p>
        </p:txBody>
      </p:sp>
      <p:sp>
        <p:nvSpPr>
          <p:cNvPr id="7" name="Slide Number Placeholder 6"/>
          <p:cNvSpPr>
            <a:spLocks noGrp="1"/>
          </p:cNvSpPr>
          <p:nvPr>
            <p:ph idx="12" sz="quarter" type="sldNum"/>
          </p:nvPr>
        </p:nvSpPr>
        <p:spPr/>
        <p:txBody>
          <a:bodyPr numCol="1"/>
          <a:lstStyle/>
          <a:p>
            <a:fld id="{C7202756-26F1-4A06-9008-91C7D5931F14}" type="slidenum">
              <a:rPr altLang="en-ZA" lang="en-ZA" smtClean="0"/>
              <a:pPr/>
              <a:t>‹#›</a:t>
            </a:fld>
            <a:endParaRPr altLang="en-ZA" lang="en-Z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type="twoTxTwoObj">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numCol="1"/>
          <a:lstStyle>
            <a:lvl1pPr>
              <a:defRPr/>
            </a:lvl1pPr>
          </a:lstStyle>
          <a:p>
            <a:r>
              <a:rPr lang="en-US" smtClean="0"/>
              <a:t>Click to edit Master title style</a:t>
            </a:r>
            <a:endParaRPr altLang="en-ZA" lang="en-ZA"/>
          </a:p>
        </p:txBody>
      </p:sp>
      <p:sp>
        <p:nvSpPr>
          <p:cNvPr id="3" name="Text Placeholder 2"/>
          <p:cNvSpPr>
            <a:spLocks noGrp="1"/>
          </p:cNvSpPr>
          <p:nvPr>
            <p:ph idx="1" type="body"/>
          </p:nvPr>
        </p:nvSpPr>
        <p:spPr>
          <a:xfrm>
            <a:off x="457200" y="1535113"/>
            <a:ext cx="4040188" cy="639762"/>
          </a:xfrm>
        </p:spPr>
        <p:txBody>
          <a:bodyPr anchor="b" numCol="1"/>
          <a:lstStyle>
            <a:lvl1pPr indent="0" marL="0">
              <a:buNone/>
              <a:defRPr b="1" sz="24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lang="en-US" smtClean="0"/>
              <a:t>Click to edit Master text styles</a:t>
            </a:r>
          </a:p>
        </p:txBody>
      </p:sp>
      <p:sp>
        <p:nvSpPr>
          <p:cNvPr id="4" name="Content Placeholder 3"/>
          <p:cNvSpPr>
            <a:spLocks noGrp="1"/>
          </p:cNvSpPr>
          <p:nvPr>
            <p:ph idx="2" sz="half"/>
          </p:nvPr>
        </p:nvSpPr>
        <p:spPr>
          <a:xfrm>
            <a:off x="457200" y="2174875"/>
            <a:ext cx="4040188" cy="3951288"/>
          </a:xfrm>
        </p:spPr>
        <p:txBody>
          <a:bodyPr numCol="1"/>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ltLang="en-ZA" lang="en-ZA"/>
          </a:p>
        </p:txBody>
      </p:sp>
      <p:sp>
        <p:nvSpPr>
          <p:cNvPr id="5" name="Text Placeholder 4"/>
          <p:cNvSpPr>
            <a:spLocks noGrp="1"/>
          </p:cNvSpPr>
          <p:nvPr>
            <p:ph idx="3" sz="quarter" type="body"/>
          </p:nvPr>
        </p:nvSpPr>
        <p:spPr>
          <a:xfrm>
            <a:off x="4645025" y="1535113"/>
            <a:ext cx="4041775" cy="639762"/>
          </a:xfrm>
        </p:spPr>
        <p:txBody>
          <a:bodyPr anchor="b" numCol="1"/>
          <a:lstStyle>
            <a:lvl1pPr indent="0" marL="0">
              <a:buNone/>
              <a:defRPr b="1" sz="24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lang="en-US" smtClean="0"/>
              <a:t>Click to edit Master text styles</a:t>
            </a:r>
          </a:p>
        </p:txBody>
      </p:sp>
      <p:sp>
        <p:nvSpPr>
          <p:cNvPr id="6" name="Content Placeholder 5"/>
          <p:cNvSpPr>
            <a:spLocks noGrp="1"/>
          </p:cNvSpPr>
          <p:nvPr>
            <p:ph idx="4" sz="quarter"/>
          </p:nvPr>
        </p:nvSpPr>
        <p:spPr>
          <a:xfrm>
            <a:off x="4645025" y="2174875"/>
            <a:ext cx="4041775" cy="3951288"/>
          </a:xfrm>
        </p:spPr>
        <p:txBody>
          <a:bodyPr numCol="1"/>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ltLang="en-ZA" lang="en-ZA"/>
          </a:p>
        </p:txBody>
      </p:sp>
      <p:sp>
        <p:nvSpPr>
          <p:cNvPr id="7" name="Date Placeholder 6"/>
          <p:cNvSpPr>
            <a:spLocks noGrp="1"/>
          </p:cNvSpPr>
          <p:nvPr>
            <p:ph idx="10" sz="half" type="dt"/>
          </p:nvPr>
        </p:nvSpPr>
        <p:spPr/>
        <p:txBody>
          <a:bodyPr numCol="1"/>
          <a:lstStyle/>
          <a:p>
            <a:fld id="{1A91FC5A-54FB-46A6-A040-33425C3EF345}" type="datetimeFigureOut">
              <a:rPr altLang="en-ZA" lang="en-ZA" smtClean="0"/>
              <a:pPr/>
              <a:t>2014/10/02</a:t>
            </a:fld>
            <a:endParaRPr altLang="en-ZA" lang="en-ZA"/>
          </a:p>
        </p:txBody>
      </p:sp>
      <p:sp>
        <p:nvSpPr>
          <p:cNvPr id="8" name="Footer Placeholder 7"/>
          <p:cNvSpPr>
            <a:spLocks noGrp="1"/>
          </p:cNvSpPr>
          <p:nvPr>
            <p:ph idx="11" sz="quarter" type="ftr"/>
          </p:nvPr>
        </p:nvSpPr>
        <p:spPr/>
        <p:txBody>
          <a:bodyPr numCol="1"/>
          <a:lstStyle/>
          <a:p>
            <a:endParaRPr altLang="en-ZA" lang="en-ZA"/>
          </a:p>
        </p:txBody>
      </p:sp>
      <p:sp>
        <p:nvSpPr>
          <p:cNvPr id="9" name="Slide Number Placeholder 8"/>
          <p:cNvSpPr>
            <a:spLocks noGrp="1"/>
          </p:cNvSpPr>
          <p:nvPr>
            <p:ph idx="12" sz="quarter" type="sldNum"/>
          </p:nvPr>
        </p:nvSpPr>
        <p:spPr/>
        <p:txBody>
          <a:bodyPr numCol="1"/>
          <a:lstStyle/>
          <a:p>
            <a:fld id="{C7202756-26F1-4A06-9008-91C7D5931F14}" type="slidenum">
              <a:rPr altLang="en-ZA" lang="en-ZA" smtClean="0"/>
              <a:pPr/>
              <a:t>‹#›</a:t>
            </a:fld>
            <a:endParaRPr altLang="en-ZA" lang="en-Z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numCol="1"/>
          <a:lstStyle/>
          <a:p>
            <a:r>
              <a:rPr lang="en-US" smtClean="0"/>
              <a:t>Click to edit Master title style</a:t>
            </a:r>
            <a:endParaRPr altLang="en-ZA" lang="en-ZA"/>
          </a:p>
        </p:txBody>
      </p:sp>
      <p:sp>
        <p:nvSpPr>
          <p:cNvPr id="3" name="Date Placeholder 2"/>
          <p:cNvSpPr>
            <a:spLocks noGrp="1"/>
          </p:cNvSpPr>
          <p:nvPr>
            <p:ph idx="10" sz="half" type="dt"/>
          </p:nvPr>
        </p:nvSpPr>
        <p:spPr/>
        <p:txBody>
          <a:bodyPr numCol="1"/>
          <a:lstStyle/>
          <a:p>
            <a:fld id="{1A91FC5A-54FB-46A6-A040-33425C3EF345}" type="datetimeFigureOut">
              <a:rPr altLang="en-ZA" lang="en-ZA" smtClean="0"/>
              <a:pPr/>
              <a:t>2014/10/02</a:t>
            </a:fld>
            <a:endParaRPr altLang="en-ZA" lang="en-ZA"/>
          </a:p>
        </p:txBody>
      </p:sp>
      <p:sp>
        <p:nvSpPr>
          <p:cNvPr id="4" name="Footer Placeholder 3"/>
          <p:cNvSpPr>
            <a:spLocks noGrp="1"/>
          </p:cNvSpPr>
          <p:nvPr>
            <p:ph idx="11" sz="quarter" type="ftr"/>
          </p:nvPr>
        </p:nvSpPr>
        <p:spPr/>
        <p:txBody>
          <a:bodyPr numCol="1"/>
          <a:lstStyle/>
          <a:p>
            <a:endParaRPr altLang="en-ZA" lang="en-ZA"/>
          </a:p>
        </p:txBody>
      </p:sp>
      <p:sp>
        <p:nvSpPr>
          <p:cNvPr id="5" name="Slide Number Placeholder 4"/>
          <p:cNvSpPr>
            <a:spLocks noGrp="1"/>
          </p:cNvSpPr>
          <p:nvPr>
            <p:ph idx="12" sz="quarter" type="sldNum"/>
          </p:nvPr>
        </p:nvSpPr>
        <p:spPr/>
        <p:txBody>
          <a:bodyPr numCol="1"/>
          <a:lstStyle/>
          <a:p>
            <a:fld id="{C7202756-26F1-4A06-9008-91C7D5931F14}" type="slidenum">
              <a:rPr altLang="en-ZA" lang="en-ZA" smtClean="0"/>
              <a:pPr/>
              <a:t>‹#›</a:t>
            </a:fld>
            <a:endParaRPr altLang="en-ZA" lang="en-Z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type="blank">
  <p:cSld name="Blank">
    <p:spTree>
      <p:nvGrpSpPr>
        <p:cNvPr id="1" name=""/>
        <p:cNvGrpSpPr/>
        <p:nvPr/>
      </p:nvGrpSpPr>
      <p:grpSpPr>
        <a:xfrm>
          <a:off x="0" y="0"/>
          <a:ext cx="0" cy="0"/>
          <a:chOff x="0" y="0"/>
          <a:chExt cx="0" cy="0"/>
        </a:xfrm>
      </p:grpSpPr>
      <p:sp>
        <p:nvSpPr>
          <p:cNvPr id="2" name="Date Placeholder 1"/>
          <p:cNvSpPr>
            <a:spLocks noGrp="1"/>
          </p:cNvSpPr>
          <p:nvPr>
            <p:ph idx="10" sz="half" type="dt"/>
          </p:nvPr>
        </p:nvSpPr>
        <p:spPr/>
        <p:txBody>
          <a:bodyPr numCol="1"/>
          <a:lstStyle/>
          <a:p>
            <a:fld id="{1A91FC5A-54FB-46A6-A040-33425C3EF345}" type="datetimeFigureOut">
              <a:rPr altLang="en-ZA" lang="en-ZA" smtClean="0"/>
              <a:pPr/>
              <a:t>2014/10/02</a:t>
            </a:fld>
            <a:endParaRPr altLang="en-ZA" lang="en-ZA"/>
          </a:p>
        </p:txBody>
      </p:sp>
      <p:sp>
        <p:nvSpPr>
          <p:cNvPr id="3" name="Footer Placeholder 2"/>
          <p:cNvSpPr>
            <a:spLocks noGrp="1"/>
          </p:cNvSpPr>
          <p:nvPr>
            <p:ph idx="11" sz="quarter" type="ftr"/>
          </p:nvPr>
        </p:nvSpPr>
        <p:spPr/>
        <p:txBody>
          <a:bodyPr numCol="1"/>
          <a:lstStyle/>
          <a:p>
            <a:endParaRPr altLang="en-ZA" lang="en-ZA"/>
          </a:p>
        </p:txBody>
      </p:sp>
      <p:sp>
        <p:nvSpPr>
          <p:cNvPr id="4" name="Slide Number Placeholder 3"/>
          <p:cNvSpPr>
            <a:spLocks noGrp="1"/>
          </p:cNvSpPr>
          <p:nvPr>
            <p:ph idx="12" sz="quarter" type="sldNum"/>
          </p:nvPr>
        </p:nvSpPr>
        <p:spPr/>
        <p:txBody>
          <a:bodyPr numCol="1"/>
          <a:lstStyle/>
          <a:p>
            <a:fld id="{C7202756-26F1-4A06-9008-91C7D5931F14}" type="slidenum">
              <a:rPr altLang="en-ZA" lang="en-ZA" smtClean="0"/>
              <a:pPr/>
              <a:t>‹#›</a:t>
            </a:fld>
            <a:endParaRPr altLang="en-ZA" lang="en-Z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type="objTx">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numCol="1"/>
          <a:lstStyle>
            <a:lvl1pPr algn="l">
              <a:defRPr b="1" sz="2000"/>
            </a:lvl1pPr>
          </a:lstStyle>
          <a:p>
            <a:r>
              <a:rPr lang="en-US" smtClean="0"/>
              <a:t>Click to edit Master title style</a:t>
            </a:r>
            <a:endParaRPr altLang="en-ZA" lang="en-ZA"/>
          </a:p>
        </p:txBody>
      </p:sp>
      <p:sp>
        <p:nvSpPr>
          <p:cNvPr id="3" name="Content Placeholder 2"/>
          <p:cNvSpPr>
            <a:spLocks noGrp="1"/>
          </p:cNvSpPr>
          <p:nvPr>
            <p:ph idx="1"/>
          </p:nvPr>
        </p:nvSpPr>
        <p:spPr>
          <a:xfrm>
            <a:off x="3575050" y="273050"/>
            <a:ext cx="5111750" cy="5853113"/>
          </a:xfrm>
        </p:spPr>
        <p:txBody>
          <a:bodyPr numCol="1"/>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ltLang="en-ZA" lang="en-ZA"/>
          </a:p>
        </p:txBody>
      </p:sp>
      <p:sp>
        <p:nvSpPr>
          <p:cNvPr id="4" name="Text Placeholder 3"/>
          <p:cNvSpPr>
            <a:spLocks noGrp="1"/>
          </p:cNvSpPr>
          <p:nvPr>
            <p:ph idx="2" sz="half" type="body"/>
          </p:nvPr>
        </p:nvSpPr>
        <p:spPr>
          <a:xfrm>
            <a:off x="457200" y="1435100"/>
            <a:ext cx="3008313" cy="4691063"/>
          </a:xfrm>
        </p:spPr>
        <p:txBody>
          <a:bodyPr numCol="1"/>
          <a:lstStyle>
            <a:lvl1pPr indent="0" marL="0">
              <a:buNone/>
              <a:defRPr sz="1400"/>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pPr lvl="0"/>
            <a:r>
              <a:rPr lang="en-US" smtClean="0"/>
              <a:t>Click to edit Master text styles</a:t>
            </a:r>
          </a:p>
        </p:txBody>
      </p:sp>
      <p:sp>
        <p:nvSpPr>
          <p:cNvPr id="5" name="Date Placeholder 4"/>
          <p:cNvSpPr>
            <a:spLocks noGrp="1"/>
          </p:cNvSpPr>
          <p:nvPr>
            <p:ph idx="10" sz="half" type="dt"/>
          </p:nvPr>
        </p:nvSpPr>
        <p:spPr/>
        <p:txBody>
          <a:bodyPr numCol="1"/>
          <a:lstStyle/>
          <a:p>
            <a:fld id="{1A91FC5A-54FB-46A6-A040-33425C3EF345}" type="datetimeFigureOut">
              <a:rPr altLang="en-ZA" lang="en-ZA" smtClean="0"/>
              <a:pPr/>
              <a:t>2014/10/02</a:t>
            </a:fld>
            <a:endParaRPr altLang="en-ZA" lang="en-ZA"/>
          </a:p>
        </p:txBody>
      </p:sp>
      <p:sp>
        <p:nvSpPr>
          <p:cNvPr id="6" name="Footer Placeholder 5"/>
          <p:cNvSpPr>
            <a:spLocks noGrp="1"/>
          </p:cNvSpPr>
          <p:nvPr>
            <p:ph idx="11" sz="quarter" type="ftr"/>
          </p:nvPr>
        </p:nvSpPr>
        <p:spPr/>
        <p:txBody>
          <a:bodyPr numCol="1"/>
          <a:lstStyle/>
          <a:p>
            <a:endParaRPr altLang="en-ZA" lang="en-ZA"/>
          </a:p>
        </p:txBody>
      </p:sp>
      <p:sp>
        <p:nvSpPr>
          <p:cNvPr id="7" name="Slide Number Placeholder 6"/>
          <p:cNvSpPr>
            <a:spLocks noGrp="1"/>
          </p:cNvSpPr>
          <p:nvPr>
            <p:ph idx="12" sz="quarter" type="sldNum"/>
          </p:nvPr>
        </p:nvSpPr>
        <p:spPr/>
        <p:txBody>
          <a:bodyPr numCol="1"/>
          <a:lstStyle/>
          <a:p>
            <a:fld id="{C7202756-26F1-4A06-9008-91C7D5931F14}" type="slidenum">
              <a:rPr altLang="en-ZA" lang="en-ZA" smtClean="0"/>
              <a:pPr/>
              <a:t>‹#›</a:t>
            </a:fld>
            <a:endParaRPr altLang="en-ZA" lang="en-Z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type="picTx">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numCol="1"/>
          <a:lstStyle>
            <a:lvl1pPr algn="l">
              <a:defRPr b="1" sz="2000"/>
            </a:lvl1pPr>
          </a:lstStyle>
          <a:p>
            <a:r>
              <a:rPr lang="en-US" smtClean="0"/>
              <a:t>Click to edit Master title style</a:t>
            </a:r>
            <a:endParaRPr altLang="en-ZA" lang="en-ZA"/>
          </a:p>
        </p:txBody>
      </p:sp>
      <p:sp>
        <p:nvSpPr>
          <p:cNvPr id="3" name="Picture Placeholder 2"/>
          <p:cNvSpPr>
            <a:spLocks noGrp="1"/>
          </p:cNvSpPr>
          <p:nvPr>
            <p:ph idx="1" type="pic"/>
          </p:nvPr>
        </p:nvSpPr>
        <p:spPr>
          <a:xfrm>
            <a:off x="1792288" y="612775"/>
            <a:ext cx="5486400" cy="4114800"/>
          </a:xfrm>
        </p:spPr>
        <p:txBody>
          <a:bodyPr numCol="1"/>
          <a:lstStyle>
            <a:lvl1pPr indent="0" marL="0">
              <a:buNone/>
              <a:defRPr sz="3200"/>
            </a:lvl1pPr>
            <a:lvl2pPr indent="0" marL="457200">
              <a:buNone/>
              <a:defRPr sz="2800"/>
            </a:lvl2pPr>
            <a:lvl3pPr indent="0" marL="914400">
              <a:buNone/>
              <a:defRPr sz="2400"/>
            </a:lvl3pPr>
            <a:lvl4pPr indent="0" marL="1371600">
              <a:buNone/>
              <a:defRPr sz="2000"/>
            </a:lvl4pPr>
            <a:lvl5pPr indent="0" marL="1828800">
              <a:buNone/>
              <a:defRPr sz="2000"/>
            </a:lvl5pPr>
            <a:lvl6pPr indent="0" marL="2286000">
              <a:buNone/>
              <a:defRPr sz="2000"/>
            </a:lvl6pPr>
            <a:lvl7pPr indent="0" marL="2743200">
              <a:buNone/>
              <a:defRPr sz="2000"/>
            </a:lvl7pPr>
            <a:lvl8pPr indent="0" marL="3200400">
              <a:buNone/>
              <a:defRPr sz="2000"/>
            </a:lvl8pPr>
            <a:lvl9pPr indent="0" marL="3657600">
              <a:buNone/>
              <a:defRPr sz="2000"/>
            </a:lvl9pPr>
          </a:lstStyle>
          <a:p>
            <a:endParaRPr altLang="en-ZA" lang="en-ZA"/>
          </a:p>
        </p:txBody>
      </p:sp>
      <p:sp>
        <p:nvSpPr>
          <p:cNvPr id="4" name="Text Placeholder 3"/>
          <p:cNvSpPr>
            <a:spLocks noGrp="1"/>
          </p:cNvSpPr>
          <p:nvPr>
            <p:ph idx="2" sz="half" type="body"/>
          </p:nvPr>
        </p:nvSpPr>
        <p:spPr>
          <a:xfrm>
            <a:off x="1792288" y="5367338"/>
            <a:ext cx="5486400" cy="804862"/>
          </a:xfrm>
        </p:spPr>
        <p:txBody>
          <a:bodyPr numCol="1"/>
          <a:lstStyle>
            <a:lvl1pPr indent="0" marL="0">
              <a:buNone/>
              <a:defRPr sz="1400"/>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pPr lvl="0"/>
            <a:r>
              <a:rPr lang="en-US" smtClean="0"/>
              <a:t>Click to edit Master text styles</a:t>
            </a:r>
          </a:p>
        </p:txBody>
      </p:sp>
      <p:sp>
        <p:nvSpPr>
          <p:cNvPr id="5" name="Date Placeholder 4"/>
          <p:cNvSpPr>
            <a:spLocks noGrp="1"/>
          </p:cNvSpPr>
          <p:nvPr>
            <p:ph idx="10" sz="half" type="dt"/>
          </p:nvPr>
        </p:nvSpPr>
        <p:spPr/>
        <p:txBody>
          <a:bodyPr numCol="1"/>
          <a:lstStyle/>
          <a:p>
            <a:fld id="{1A91FC5A-54FB-46A6-A040-33425C3EF345}" type="datetimeFigureOut">
              <a:rPr altLang="en-ZA" lang="en-ZA" smtClean="0"/>
              <a:pPr/>
              <a:t>2014/10/02</a:t>
            </a:fld>
            <a:endParaRPr altLang="en-ZA" lang="en-ZA"/>
          </a:p>
        </p:txBody>
      </p:sp>
      <p:sp>
        <p:nvSpPr>
          <p:cNvPr id="6" name="Footer Placeholder 5"/>
          <p:cNvSpPr>
            <a:spLocks noGrp="1"/>
          </p:cNvSpPr>
          <p:nvPr>
            <p:ph idx="11" sz="quarter" type="ftr"/>
          </p:nvPr>
        </p:nvSpPr>
        <p:spPr/>
        <p:txBody>
          <a:bodyPr numCol="1"/>
          <a:lstStyle/>
          <a:p>
            <a:endParaRPr altLang="en-ZA" lang="en-ZA"/>
          </a:p>
        </p:txBody>
      </p:sp>
      <p:sp>
        <p:nvSpPr>
          <p:cNvPr id="7" name="Slide Number Placeholder 6"/>
          <p:cNvSpPr>
            <a:spLocks noGrp="1"/>
          </p:cNvSpPr>
          <p:nvPr>
            <p:ph idx="12" sz="quarter" type="sldNum"/>
          </p:nvPr>
        </p:nvSpPr>
        <p:spPr/>
        <p:txBody>
          <a:bodyPr numCol="1"/>
          <a:lstStyle/>
          <a:p>
            <a:fld id="{C7202756-26F1-4A06-9008-91C7D5931F14}" type="slidenum">
              <a:rPr altLang="en-ZA" lang="en-ZA" smtClean="0"/>
              <a:pPr/>
              <a:t>‹#›</a:t>
            </a:fld>
            <a:endParaRPr altLang="en-ZA" lang="en-ZA"/>
          </a:p>
        </p:txBody>
      </p:sp>
    </p:spTree>
  </p:cSld>
  <p:clrMapOvr>
    <a:masterClrMapping/>
  </p:clrMapOvr>
</p:sldLayout>
</file>

<file path=ppt/slideMasters/_rels/slideMaster1.xml.rels><?xml version="1.0" encoding="UTF-8" standalone="yes"?><Relationships xmlns="http://schemas.openxmlformats.org/package/2006/relationships"><Relationship Id="rId12" Target="../slideLayouts/slideLayout11.xml" Type="http://schemas.openxmlformats.org/officeDocument/2006/relationships/slideLayout"/><Relationship Id="rId11" Target="../slideLayouts/slideLayout10.xml" Type="http://schemas.openxmlformats.org/officeDocument/2006/relationships/slideLayout"/><Relationship Id="rId9" Target="../slideLayouts/slideLayout8.xml" Type="http://schemas.openxmlformats.org/officeDocument/2006/relationships/slideLayout"/><Relationship Id="rId10" Target="../slideLayouts/slideLayout9.xml" Type="http://schemas.openxmlformats.org/officeDocument/2006/relationships/slideLayout"/><Relationship Id="rId8" Target="../slideLayouts/slideLayout7.xml" Type="http://schemas.openxmlformats.org/officeDocument/2006/relationships/slideLayout"/><Relationship Id="rId7" Target="../slideLayouts/slideLayout6.xml" Type="http://schemas.openxmlformats.org/officeDocument/2006/relationships/slideLayout"/><Relationship Id="rId6" Target="../slideLayouts/slideLayout5.xml" Type="http://schemas.openxmlformats.org/officeDocument/2006/relationships/slideLayout"/><Relationship Id="rId5" Target="../slideLayouts/slideLayout4.xml" Type="http://schemas.openxmlformats.org/officeDocument/2006/relationships/slideLayout"/><Relationship Id="rId4" Target="../slideLayouts/slideLayout3.xml" Type="http://schemas.openxmlformats.org/officeDocument/2006/relationships/slideLayout"/><Relationship Id="rId3" Target="../slideLayouts/slideLayout2.xml" Type="http://schemas.openxmlformats.org/officeDocument/2006/relationships/slideLayout"/><Relationship Id="rId2" Target="../slideLayouts/slideLayout1.xml" Type="http://schemas.openxmlformats.org/officeDocument/2006/relationships/slideLayout"/><Relationship Id="rId1" Target="../theme/theme2.xml" Type="http://schemas.openxmlformats.org/officeDocument/2006/relationships/theme"/></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anchor="ctr" bIns="45720" lIns="91440" numCol="1" rIns="91440" rtlCol="0" tIns="45720" vert="horz">
            <a:normAutofit/>
          </a:bodyPr>
          <a:lstStyle/>
          <a:p>
            <a:r>
              <a:rPr lang="en-US" smtClean="0"/>
              <a:t>Click to edit Master title style</a:t>
            </a:r>
            <a:endParaRPr altLang="en-ZA" lang="en-ZA"/>
          </a:p>
        </p:txBody>
      </p:sp>
      <p:sp>
        <p:nvSpPr>
          <p:cNvPr id="3" name="Text Placeholder 2"/>
          <p:cNvSpPr>
            <a:spLocks noGrp="1"/>
          </p:cNvSpPr>
          <p:nvPr>
            <p:ph idx="1" type="body"/>
          </p:nvPr>
        </p:nvSpPr>
        <p:spPr>
          <a:xfrm>
            <a:off x="457200" y="1600200"/>
            <a:ext cx="8229600" cy="4525963"/>
          </a:xfrm>
          <a:prstGeom prst="rect">
            <a:avLst/>
          </a:prstGeom>
        </p:spPr>
        <p:txBody>
          <a:bodyPr bIns="45720" lIns="91440" numCol="1" rIns="91440" rtlCol="0" tIns="45720" vert="horz">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ltLang="en-ZA" lang="en-ZA"/>
          </a:p>
        </p:txBody>
      </p:sp>
      <p:sp>
        <p:nvSpPr>
          <p:cNvPr id="4" name="Date Placeholder 3"/>
          <p:cNvSpPr>
            <a:spLocks noGrp="1"/>
          </p:cNvSpPr>
          <p:nvPr>
            <p:ph idx="2" sz="half" type="dt"/>
          </p:nvPr>
        </p:nvSpPr>
        <p:spPr>
          <a:xfrm>
            <a:off x="457200" y="6356350"/>
            <a:ext cx="2133600" cy="365125"/>
          </a:xfrm>
          <a:prstGeom prst="rect">
            <a:avLst/>
          </a:prstGeom>
        </p:spPr>
        <p:txBody>
          <a:bodyPr anchor="ctr" bIns="45720" lIns="91440" numCol="1" rIns="91440" rtlCol="0" tIns="45720" vert="horz"/>
          <a:lstStyle>
            <a:lvl1pPr algn="l">
              <a:defRPr sz="1200">
                <a:solidFill>
                  <a:schemeClr val="tx1">
                    <a:tint val="75000"/>
                  </a:schemeClr>
                </a:solidFill>
              </a:defRPr>
            </a:lvl1pPr>
          </a:lstStyle>
          <a:p>
            <a:fld id="{1A91FC5A-54FB-46A6-A040-33425C3EF345}" type="datetimeFigureOut">
              <a:rPr altLang="en-ZA" lang="en-ZA" smtClean="0"/>
              <a:pPr/>
              <a:t>2014/10/02</a:t>
            </a:fld>
            <a:endParaRPr altLang="en-ZA" lang="en-ZA"/>
          </a:p>
        </p:txBody>
      </p:sp>
      <p:sp>
        <p:nvSpPr>
          <p:cNvPr id="5" name="Footer Placeholder 4"/>
          <p:cNvSpPr>
            <a:spLocks noGrp="1"/>
          </p:cNvSpPr>
          <p:nvPr>
            <p:ph idx="3" sz="quarter" type="ftr"/>
          </p:nvPr>
        </p:nvSpPr>
        <p:spPr>
          <a:xfrm>
            <a:off x="3124200" y="6356350"/>
            <a:ext cx="2895600" cy="365125"/>
          </a:xfrm>
          <a:prstGeom prst="rect">
            <a:avLst/>
          </a:prstGeom>
        </p:spPr>
        <p:txBody>
          <a:bodyPr anchor="ctr" bIns="45720" lIns="91440" numCol="1" rIns="91440" rtlCol="0" tIns="45720" vert="horz"/>
          <a:lstStyle>
            <a:lvl1pPr algn="ctr">
              <a:defRPr sz="1200">
                <a:solidFill>
                  <a:schemeClr val="tx1">
                    <a:tint val="75000"/>
                  </a:schemeClr>
                </a:solidFill>
              </a:defRPr>
            </a:lvl1pPr>
          </a:lstStyle>
          <a:p>
            <a:endParaRPr altLang="en-ZA" lang="en-ZA"/>
          </a:p>
        </p:txBody>
      </p:sp>
      <p:sp>
        <p:nvSpPr>
          <p:cNvPr id="6" name="Slide Number Placeholder 5"/>
          <p:cNvSpPr>
            <a:spLocks noGrp="1"/>
          </p:cNvSpPr>
          <p:nvPr>
            <p:ph idx="4" sz="quarter" type="sldNum"/>
          </p:nvPr>
        </p:nvSpPr>
        <p:spPr>
          <a:xfrm>
            <a:off x="6553200" y="6356350"/>
            <a:ext cx="2133600" cy="365125"/>
          </a:xfrm>
          <a:prstGeom prst="rect">
            <a:avLst/>
          </a:prstGeom>
        </p:spPr>
        <p:txBody>
          <a:bodyPr anchor="ctr" bIns="45720" lIns="91440" numCol="1" rIns="91440" rtlCol="0" tIns="45720" vert="horz"/>
          <a:lstStyle>
            <a:lvl1pPr algn="r">
              <a:defRPr sz="1200">
                <a:solidFill>
                  <a:schemeClr val="tx1">
                    <a:tint val="75000"/>
                  </a:schemeClr>
                </a:solidFill>
              </a:defRPr>
            </a:lvl1pPr>
          </a:lstStyle>
          <a:p>
            <a:fld id="{C7202756-26F1-4A06-9008-91C7D5931F14}" type="slidenum">
              <a:rPr altLang="en-ZA" lang="en-ZA" smtClean="0"/>
              <a:pPr/>
              <a:t>‹#›</a:t>
            </a:fld>
            <a:endParaRPr altLang="en-ZA" lang="en-ZA"/>
          </a:p>
        </p:txBody>
      </p:sp>
    </p:spTree>
  </p:cSld>
  <p:clrMap accent1="accent1" accent2="accent2" accent3="accent3" accent4="accent4" accent5="accent5" accent6="accent6" bg1="lt1" bg2="lt2" folHlink="folHlink" hlink="hlink" tx1="dk1" tx2="dk2"/>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Lst>
  <p:txStyles>
    <p:titleStyle>
      <a:lvl1pPr algn="ctr" defTabSz="914400" eaLnBrk="1" hangingPunct="1" latinLnBrk="0" rtl="0">
        <a:spcBef>
          <a:spcPct val="0"/>
        </a:spcBef>
        <a:buNone/>
        <a:defRPr kern="1200" sz="4400">
          <a:solidFill>
            <a:schemeClr val="tx1"/>
          </a:solidFill>
          <a:latin typeface="+mj-lt"/>
          <a:ea typeface="+mj-ea"/>
          <a:cs typeface="+mj-cs"/>
        </a:defRPr>
      </a:lvl1pPr>
    </p:titleStyle>
    <p:bodyStyle>
      <a:lvl1pPr algn="l" defTabSz="914400" eaLnBrk="1" hangingPunct="1" indent="-342900" latinLnBrk="0" marL="342900" rtl="0">
        <a:spcBef>
          <a:spcPct val="20000"/>
        </a:spcBef>
        <a:buFont charset="0" pitchFamily="34" typeface="Arial"/>
        <a:buChar char="•"/>
        <a:defRPr kern="1200" sz="3200">
          <a:solidFill>
            <a:schemeClr val="tx1"/>
          </a:solidFill>
          <a:latin typeface="+mn-lt"/>
          <a:ea typeface="+mn-ea"/>
          <a:cs typeface="+mn-cs"/>
        </a:defRPr>
      </a:lvl1pPr>
      <a:lvl2pPr algn="l" defTabSz="914400" eaLnBrk="1" hangingPunct="1" indent="-285750" latinLnBrk="0" marL="742950" rtl="0">
        <a:spcBef>
          <a:spcPct val="20000"/>
        </a:spcBef>
        <a:buFont charset="0" pitchFamily="34" typeface="Arial"/>
        <a:buChar char="–"/>
        <a:defRPr kern="1200" sz="2800">
          <a:solidFill>
            <a:schemeClr val="tx1"/>
          </a:solidFill>
          <a:latin typeface="+mn-lt"/>
          <a:ea typeface="+mn-ea"/>
          <a:cs typeface="+mn-cs"/>
        </a:defRPr>
      </a:lvl2pPr>
      <a:lvl3pPr algn="l" defTabSz="914400" eaLnBrk="1" hangingPunct="1" indent="-228600" latinLnBrk="0" marL="1143000" rtl="0">
        <a:spcBef>
          <a:spcPct val="20000"/>
        </a:spcBef>
        <a:buFont charset="0" pitchFamily="34" typeface="Arial"/>
        <a:buChar char="•"/>
        <a:defRPr kern="1200" sz="2400">
          <a:solidFill>
            <a:schemeClr val="tx1"/>
          </a:solidFill>
          <a:latin typeface="+mn-lt"/>
          <a:ea typeface="+mn-ea"/>
          <a:cs typeface="+mn-cs"/>
        </a:defRPr>
      </a:lvl3pPr>
      <a:lvl4pPr algn="l" defTabSz="914400" eaLnBrk="1" hangingPunct="1" indent="-228600" latinLnBrk="0" marL="1600200" rtl="0">
        <a:spcBef>
          <a:spcPct val="20000"/>
        </a:spcBef>
        <a:buFont charset="0" pitchFamily="34" typeface="Arial"/>
        <a:buChar char="–"/>
        <a:defRPr kern="1200" sz="2000">
          <a:solidFill>
            <a:schemeClr val="tx1"/>
          </a:solidFill>
          <a:latin typeface="+mn-lt"/>
          <a:ea typeface="+mn-ea"/>
          <a:cs typeface="+mn-cs"/>
        </a:defRPr>
      </a:lvl4pPr>
      <a:lvl5pPr algn="l" defTabSz="914400" eaLnBrk="1" hangingPunct="1" indent="-228600" latinLnBrk="0" marL="2057400" rtl="0">
        <a:spcBef>
          <a:spcPct val="20000"/>
        </a:spcBef>
        <a:buFont charset="0" pitchFamily="34" typeface="Arial"/>
        <a:buChar char="»"/>
        <a:defRPr kern="1200" sz="2000">
          <a:solidFill>
            <a:schemeClr val="tx1"/>
          </a:solidFill>
          <a:latin typeface="+mn-lt"/>
          <a:ea typeface="+mn-ea"/>
          <a:cs typeface="+mn-cs"/>
        </a:defRPr>
      </a:lvl5pPr>
      <a:lvl6pPr algn="l" defTabSz="914400" eaLnBrk="1" hangingPunct="1" indent="-228600" latinLnBrk="0" marL="2514600" rtl="0">
        <a:spcBef>
          <a:spcPct val="20000"/>
        </a:spcBef>
        <a:buFont charset="0"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sz="2000">
          <a:solidFill>
            <a:schemeClr val="tx1"/>
          </a:solidFill>
          <a:latin typeface="+mn-lt"/>
          <a:ea typeface="+mn-ea"/>
          <a:cs typeface="+mn-cs"/>
        </a:defRPr>
      </a:lvl9pPr>
    </p:bodyStyle>
    <p:other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arget="../slideLayouts/slideLayout1.xml" Type="http://schemas.openxmlformats.org/officeDocument/2006/relationships/slideLayout"/></Relationships>
</file>

<file path=ppt/slides/_rels/slide2.xml.rels><?xml version="1.0" encoding="UTF-8" standalone="yes"?><Relationships xmlns="http://schemas.openxmlformats.org/package/2006/relationships"><Relationship Id="rId1" Target="../slideLayouts/slideLayout2.xml" Type="http://schemas.openxmlformats.org/officeDocument/2006/relationships/slideLayout"/></Relationships>
</file>

<file path=ppt/slides/_rels/slide3.xml.rels><?xml version="1.0" encoding="UTF-8" standalone="yes"?><Relationships xmlns="http://schemas.openxmlformats.org/package/2006/relationships"><Relationship Id="rId1" Target="../slideLayouts/slideLayout2.xml" Type="http://schemas.openxmlformats.org/officeDocument/2006/relationships/slideLayout"/></Relationships>
</file>

<file path=ppt/slides/_rels/slide4.xml.rels><?xml version="1.0" encoding="UTF-8" standalone="yes"?><Relationships xmlns="http://schemas.openxmlformats.org/package/2006/relationships"><Relationship Id="rId1" Target="../slideLayouts/slideLayout2.xml" Type="http://schemas.openxmlformats.org/officeDocument/2006/relationships/slideLayout"/></Relationships>
</file>

<file path=ppt/slides/_rels/slide5.xml.rels><?xml version="1.0" encoding="UTF-8" standalone="yes"?><Relationships xmlns="http://schemas.openxmlformats.org/package/2006/relationships"><Relationship Id="rId1" Target="../slideLayouts/slideLayout2.xml" Type="http://schemas.openxmlformats.org/officeDocument/2006/relationships/slideLayout"/></Relationships>
</file>

<file path=ppt/slides/_rels/slide6.xml.rels><?xml version="1.0" encoding="UTF-8" standalone="yes"?><Relationships xmlns="http://schemas.openxmlformats.org/package/2006/relationships"><Relationship Id="rId1" Target="../slideLayouts/slideLayout2.xml" Type="http://schemas.openxmlformats.org/officeDocument/2006/relationships/slideLayout"/></Relationships>
</file>

<file path=ppt/slides/_rels/slide7.xml.rels><?xml version="1.0" encoding="UTF-8" standalone="yes"?><Relationships xmlns="http://schemas.openxmlformats.org/package/2006/relationships"><Relationship Id="rId1" Target="../slideLayouts/slideLayout2.xml" Type="http://schemas.openxmlformats.org/officeDocument/2006/relationships/slideLayout"/></Relationships>
</file>

<file path=ppt/slides/_rels/slide8.xml.rels><?xml version="1.0" encoding="UTF-8" standalone="yes"?><Relationships xmlns="http://schemas.openxmlformats.org/package/2006/relationships"><Relationship Id="rId1" Target="../slideLayouts/slideLayout2.xml" Type="http://schemas.openxmlformats.org/officeDocument/2006/relationships/slideLayout"/></Relationships>
</file>

<file path=ppt/slides/_rels/slide9.xml.rels><?xml version="1.0" encoding="UTF-8" standalone="yes"?><Relationships xmlns="http://schemas.openxmlformats.org/package/2006/relationships"><Relationship Id="rId1" Target="../slideLayouts/slideLayout1.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3528" y="1988840"/>
            <a:ext cx="8424936" cy="2808312"/>
          </a:xfrm>
        </p:spPr>
        <p:txBody>
          <a:bodyPr numCol="1">
            <a:noAutofit/>
          </a:bodyPr>
          <a:lstStyle/>
          <a:p>
            <a:r>
              <a:rPr altLang="en-ZA" b="1" dirty="0" lang="en-ZA" smtClean="0" sz="6000">
                <a:solidFill>
                  <a:schemeClr val="bg1"/>
                </a:solidFill>
                <a:effectLst>
                  <a:outerShdw algn="tl" blurRad="38100" dir="2700000" dist="38100">
                    <a:srgbClr val="000000">
                      <a:alpha val="43137"/>
                    </a:srgbClr>
                  </a:outerShdw>
                </a:effectLst>
              </a:rPr>
              <a:t>“The Husband’s Exemplar, and His Sacred Gift”</a:t>
            </a:r>
            <a:r>
              <a:rPr altLang="en-ZA" b="1" dirty="0" lang="en-ZA" smtClean="0" sz="6000">
                <a:solidFill>
                  <a:schemeClr val="bg1"/>
                </a:solidFill>
                <a:effectLst>
                  <a:outerShdw algn="tl" blurRad="38100" dir="2700000" dist="38100">
                    <a:srgbClr val="000000">
                      <a:alpha val="43137"/>
                    </a:srgbClr>
                  </a:outerShdw>
                </a:effectLst>
              </a:rPr>
              <a:t/>
            </a:r>
            <a:br>
              <a:rPr altLang="en-ZA" b="1" dirty="0" lang="en-ZA" smtClean="0" sz="6000">
                <a:solidFill>
                  <a:schemeClr val="bg1"/>
                </a:solidFill>
                <a:effectLst>
                  <a:outerShdw algn="tl" blurRad="38100" dir="2700000" dist="38100">
                    <a:srgbClr val="000000">
                      <a:alpha val="43137"/>
                    </a:srgbClr>
                  </a:outerShdw>
                </a:effectLst>
              </a:rPr>
            </a:br>
            <a:r>
              <a:rPr altLang="en-ZA" b="1" dirty="0" lang="en-ZA" smtClean="0" sz="4000">
                <a:solidFill>
                  <a:schemeClr val="bg1"/>
                </a:solidFill>
                <a:effectLst>
                  <a:outerShdw algn="tl" blurRad="38100" dir="2700000" dist="38100">
                    <a:srgbClr val="000000">
                      <a:alpha val="43137"/>
                    </a:srgbClr>
                  </a:outerShdw>
                </a:effectLst>
              </a:rPr>
              <a:t>(Ephesians </a:t>
            </a:r>
            <a:r>
              <a:rPr altLang="en-ZA" b="1" dirty="0" lang="en-ZA" smtClean="0" sz="4000">
                <a:solidFill>
                  <a:schemeClr val="bg1"/>
                </a:solidFill>
                <a:effectLst>
                  <a:outerShdw algn="tl" blurRad="38100" dir="2700000" dist="38100">
                    <a:srgbClr val="000000">
                      <a:alpha val="43137"/>
                    </a:srgbClr>
                  </a:outerShdw>
                </a:effectLst>
              </a:rPr>
              <a:t>5:18-21, 25-33)</a:t>
            </a:r>
            <a:r>
              <a:rPr altLang="en-ZA" b="1" dirty="0" lang="en-ZA" smtClean="0" sz="7200">
                <a:solidFill>
                  <a:schemeClr val="bg1"/>
                </a:solidFill>
                <a:effectLst>
                  <a:outerShdw algn="tl" blurRad="38100" dir="2700000" dist="38100">
                    <a:srgbClr val="000000">
                      <a:alpha val="43137"/>
                    </a:srgbClr>
                  </a:outerShdw>
                </a:effectLst>
              </a:rPr>
              <a:t/>
            </a:r>
            <a:br>
              <a:rPr altLang="en-ZA" b="1" dirty="0" lang="en-ZA" smtClean="0" sz="7200">
                <a:solidFill>
                  <a:schemeClr val="bg1"/>
                </a:solidFill>
                <a:effectLst>
                  <a:outerShdw algn="tl" blurRad="38100" dir="2700000" dist="38100">
                    <a:srgbClr val="000000">
                      <a:alpha val="43137"/>
                    </a:srgbClr>
                  </a:outerShdw>
                </a:effectLst>
              </a:rPr>
            </a:br>
            <a:r>
              <a:rPr altLang="en-ZA" b="1" dirty="0" lang="en-ZA" smtClean="0" sz="6000"/>
              <a:t/>
            </a:r>
            <a:br>
              <a:rPr altLang="en-ZA" b="1" dirty="0" lang="en-ZA" smtClean="0" sz="6000"/>
            </a:br>
            <a:endParaRPr altLang="en-ZA" b="1" dirty="0" lang="en-ZA" sz="5400"/>
          </a:p>
        </p:txBody>
      </p:sp>
    </p:spTree>
  </p:cSld>
  <p:clrMapOvr>
    <a:masterClrMapping/>
  </p:clrMapOvr>
  <p:timing>
    <p:tnLst>
      <p:par>
        <p:cTn dur="indefinite" id="1" nodeType="tmRoot" restart="never"/>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692696"/>
            <a:ext cx="8229600" cy="1008112"/>
          </a:xfrm>
        </p:spPr>
        <p:txBody>
          <a:bodyPr numCol="1">
            <a:noAutofit/>
          </a:bodyPr>
          <a:lstStyle/>
          <a:p>
            <a:r>
              <a:rPr altLang="en-ZA" b="1" dirty="0" lang="en-ZA" smtClean="0" sz="7900"/>
              <a:t/>
            </a:r>
            <a:br>
              <a:rPr altLang="en-ZA" b="1" dirty="0" lang="en-ZA" smtClean="0" sz="7900"/>
            </a:br>
            <a:r>
              <a:rPr altLang="en-ZA" b="1" dirty="0" lang="en-ZA" smtClean="0" sz="7900"/>
              <a:t/>
            </a:r>
            <a:br>
              <a:rPr altLang="en-ZA" b="1" dirty="0" lang="en-ZA" smtClean="0" sz="7900"/>
            </a:br>
            <a:r>
              <a:rPr altLang="en-ZA" b="1" dirty="0" lang="en-ZA" smtClean="0" sz="6600"/>
              <a:t/>
            </a:r>
            <a:br>
              <a:rPr altLang="en-ZA" b="1" dirty="0" lang="en-ZA" smtClean="0" sz="6600"/>
            </a:br>
            <a:r>
              <a:rPr altLang="en-ZA" b="1" dirty="0" lang="en-ZA" smtClean="0">
                <a:solidFill>
                  <a:schemeClr val="bg1"/>
                </a:solidFill>
                <a:effectLst>
                  <a:outerShdw algn="tl" blurRad="38100" dir="2700000" dist="38100">
                    <a:srgbClr val="000000">
                      <a:alpha val="43137"/>
                    </a:srgbClr>
                  </a:outerShdw>
                </a:effectLst>
              </a:rPr>
              <a:t>Recap:</a:t>
            </a:r>
            <a:r>
              <a:rPr altLang="en-ZA" b="1" dirty="0" lang="en-ZA" smtClean="0" sz="6600" u="sng"/>
              <a:t/>
            </a:r>
            <a:br>
              <a:rPr altLang="en-ZA" b="1" dirty="0" lang="en-ZA" smtClean="0" sz="6600" u="sng"/>
            </a:br>
            <a:r>
              <a:rPr altLang="en-ZA" b="1" dirty="0" lang="en-ZA" smtClean="0" sz="7900"/>
              <a:t/>
            </a:r>
            <a:br>
              <a:rPr altLang="en-ZA" b="1" dirty="0" lang="en-ZA" smtClean="0" sz="7900"/>
            </a:br>
            <a:r>
              <a:rPr altLang="en-ZA" b="1" dirty="0" lang="en-ZA" smtClean="0" sz="7900"/>
              <a:t/>
            </a:r>
            <a:br>
              <a:rPr altLang="en-ZA" b="1" dirty="0" lang="en-ZA" smtClean="0" sz="7900"/>
            </a:br>
            <a:r>
              <a:rPr altLang="en-ZA" b="1" dirty="0" lang="en-ZA" smtClean="0" sz="7900"/>
              <a:t/>
            </a:r>
            <a:br>
              <a:rPr altLang="en-ZA" b="1" dirty="0" lang="en-ZA" smtClean="0" sz="7900"/>
            </a:br>
            <a:endParaRPr altLang="en-ZA" dirty="0" lang="en-ZA" sz="7900"/>
          </a:p>
        </p:txBody>
      </p:sp>
      <p:sp>
        <p:nvSpPr>
          <p:cNvPr id="3" name="Content Placeholder 2"/>
          <p:cNvSpPr>
            <a:spLocks noGrp="1"/>
          </p:cNvSpPr>
          <p:nvPr>
            <p:ph idx="1"/>
          </p:nvPr>
        </p:nvSpPr>
        <p:spPr>
          <a:xfrm>
            <a:off x="467544" y="1052736"/>
            <a:ext cx="8229600" cy="5805265"/>
          </a:xfrm>
        </p:spPr>
        <p:txBody>
          <a:bodyPr numCol="1">
            <a:noAutofit/>
          </a:bodyPr>
          <a:lstStyle/>
          <a:p>
            <a:r>
              <a:rPr altLang="en-ZA" b="1" dirty="0" lang="en-ZA" smtClean="0" sz="2400">
                <a:solidFill>
                  <a:schemeClr val="bg1"/>
                </a:solidFill>
                <a:effectLst>
                  <a:outerShdw algn="tl" blurRad="38100" dir="2700000" dist="38100">
                    <a:srgbClr val="000000">
                      <a:alpha val="43137"/>
                    </a:srgbClr>
                  </a:outerShdw>
                </a:effectLst>
              </a:rPr>
              <a:t>Family’s </a:t>
            </a:r>
            <a:r>
              <a:rPr altLang="en-ZA" b="1" dirty="0" lang="en-ZA" smtClean="0" sz="2400">
                <a:solidFill>
                  <a:schemeClr val="bg1"/>
                </a:solidFill>
                <a:effectLst>
                  <a:outerShdw algn="tl" blurRad="38100" dir="2700000" dist="38100">
                    <a:srgbClr val="000000">
                      <a:alpha val="43137"/>
                    </a:srgbClr>
                  </a:outerShdw>
                </a:effectLst>
              </a:rPr>
              <a:t>has doxological </a:t>
            </a:r>
            <a:r>
              <a:rPr altLang="en-ZA" b="1" dirty="0" lang="en-ZA" smtClean="0" sz="2400">
                <a:solidFill>
                  <a:schemeClr val="bg1"/>
                </a:solidFill>
                <a:effectLst>
                  <a:outerShdw algn="tl" blurRad="38100" dir="2700000" dist="38100">
                    <a:srgbClr val="000000">
                      <a:alpha val="43137"/>
                    </a:srgbClr>
                  </a:outerShdw>
                </a:effectLst>
              </a:rPr>
              <a:t>purpose (God’s glory).</a:t>
            </a:r>
          </a:p>
          <a:p>
            <a:r>
              <a:rPr altLang="en-ZA" b="1" dirty="0" lang="en-ZA" smtClean="0" sz="2400">
                <a:solidFill>
                  <a:schemeClr val="bg1"/>
                </a:solidFill>
                <a:effectLst>
                  <a:outerShdw algn="tl" blurRad="38100" dir="2700000" dist="38100">
                    <a:srgbClr val="000000">
                      <a:alpha val="43137"/>
                    </a:srgbClr>
                  </a:outerShdw>
                </a:effectLst>
              </a:rPr>
              <a:t>Marital tension traced back to the fall – Gen 3:16.</a:t>
            </a:r>
          </a:p>
          <a:p>
            <a:r>
              <a:rPr altLang="en-ZA" b="1" dirty="0" lang="en-ZA" smtClean="0" sz="2400">
                <a:solidFill>
                  <a:schemeClr val="bg1"/>
                </a:solidFill>
                <a:effectLst>
                  <a:outerShdw algn="tl" blurRad="38100" dir="2700000" dist="38100">
                    <a:srgbClr val="000000">
                      <a:alpha val="43137"/>
                    </a:srgbClr>
                  </a:outerShdw>
                </a:effectLst>
              </a:rPr>
              <a:t>Divine </a:t>
            </a:r>
            <a:r>
              <a:rPr altLang="en-ZA" b="1" dirty="0" lang="en-ZA" smtClean="0" sz="2400">
                <a:solidFill>
                  <a:schemeClr val="bg1"/>
                </a:solidFill>
                <a:effectLst>
                  <a:outerShdw algn="tl" blurRad="38100" dir="2700000" dist="38100">
                    <a:srgbClr val="000000">
                      <a:alpha val="43137"/>
                    </a:srgbClr>
                  </a:outerShdw>
                </a:effectLst>
              </a:rPr>
              <a:t>empowerment is necessary for any family/marriage to fulfil it’s purpose – Eph 5:18.</a:t>
            </a:r>
          </a:p>
          <a:p>
            <a:r>
              <a:rPr altLang="en-ZA" b="1" dirty="0" lang="en-ZA" smtClean="0" sz="2400">
                <a:solidFill>
                  <a:schemeClr val="bg1"/>
                </a:solidFill>
                <a:effectLst>
                  <a:outerShdw algn="tl" blurRad="38100" dir="2700000" dist="38100">
                    <a:srgbClr val="000000">
                      <a:alpha val="43137"/>
                    </a:srgbClr>
                  </a:outerShdw>
                </a:effectLst>
              </a:rPr>
              <a:t>Submission </a:t>
            </a:r>
            <a:r>
              <a:rPr altLang="en-ZA" b="1" dirty="0" lang="en-ZA" smtClean="0" sz="2400">
                <a:solidFill>
                  <a:schemeClr val="bg1"/>
                </a:solidFill>
                <a:effectLst>
                  <a:outerShdw algn="tl" blurRad="38100" dir="2700000" dist="38100">
                    <a:srgbClr val="000000">
                      <a:alpha val="43137"/>
                    </a:srgbClr>
                  </a:outerShdw>
                </a:effectLst>
              </a:rPr>
              <a:t>by the wife is her “</a:t>
            </a:r>
            <a:r>
              <a:rPr altLang="en-ZA" b="1" dirty="0" lang="en-ZA" smtClean="0" sz="2400" u="sng">
                <a:solidFill>
                  <a:schemeClr val="bg1"/>
                </a:solidFill>
                <a:effectLst>
                  <a:outerShdw algn="tl" blurRad="38100" dir="2700000" dist="38100">
                    <a:srgbClr val="000000">
                      <a:alpha val="43137"/>
                    </a:srgbClr>
                  </a:outerShdw>
                </a:effectLst>
              </a:rPr>
              <a:t>voluntary</a:t>
            </a:r>
            <a:r>
              <a:rPr altLang="en-ZA" b="1" dirty="0" lang="en-ZA" smtClean="0" sz="2400">
                <a:solidFill>
                  <a:schemeClr val="bg1"/>
                </a:solidFill>
                <a:effectLst>
                  <a:outerShdw algn="tl" blurRad="38100" dir="2700000" dist="38100">
                    <a:srgbClr val="000000">
                      <a:alpha val="43137"/>
                    </a:srgbClr>
                  </a:outerShdw>
                </a:effectLst>
              </a:rPr>
              <a:t>, </a:t>
            </a:r>
            <a:r>
              <a:rPr altLang="en-ZA" b="1" dirty="0" lang="en-ZA" smtClean="0" sz="2400" u="sng">
                <a:solidFill>
                  <a:schemeClr val="bg1"/>
                </a:solidFill>
                <a:effectLst>
                  <a:outerShdw algn="tl" blurRad="38100" dir="2700000" dist="38100">
                    <a:srgbClr val="000000">
                      <a:alpha val="43137"/>
                    </a:srgbClr>
                  </a:outerShdw>
                </a:effectLst>
              </a:rPr>
              <a:t>self-initiated</a:t>
            </a:r>
            <a:r>
              <a:rPr altLang="en-ZA" b="1" dirty="0" lang="en-ZA" smtClean="0" sz="2400">
                <a:solidFill>
                  <a:schemeClr val="bg1"/>
                </a:solidFill>
                <a:effectLst>
                  <a:outerShdw algn="tl" blurRad="38100" dir="2700000" dist="38100">
                    <a:srgbClr val="000000">
                      <a:alpha val="43137"/>
                    </a:srgbClr>
                  </a:outerShdw>
                </a:effectLst>
              </a:rPr>
              <a:t> yielding to her husband”, </a:t>
            </a:r>
            <a:r>
              <a:rPr altLang="en-ZA" b="1" dirty="0" lang="en-ZA" smtClean="0" sz="2400">
                <a:solidFill>
                  <a:schemeClr val="bg1"/>
                </a:solidFill>
                <a:effectLst>
                  <a:outerShdw algn="tl" blurRad="38100" dir="2700000" dist="38100">
                    <a:srgbClr val="000000">
                      <a:alpha val="43137"/>
                    </a:srgbClr>
                  </a:outerShdw>
                </a:effectLst>
              </a:rPr>
              <a:t>within the carefully framed boundaries of God’s Word, graciously enabled by the Holy Spirit, prompted by an ultimat</a:t>
            </a:r>
            <a:r>
              <a:rPr altLang="en-ZA" b="1" dirty="0" lang="en-ZA" smtClean="0" sz="2400">
                <a:solidFill>
                  <a:schemeClr val="bg1"/>
                </a:solidFill>
                <a:effectLst>
                  <a:outerShdw algn="tl" blurRad="38100" dir="2700000" dist="38100">
                    <a:srgbClr val="000000">
                      <a:alpha val="43137"/>
                    </a:srgbClr>
                  </a:outerShdw>
                </a:effectLst>
              </a:rPr>
              <a:t>e allegiance to Jesus Christ.</a:t>
            </a:r>
          </a:p>
          <a:p>
            <a:r>
              <a:rPr altLang="en-ZA" b="1" dirty="0" lang="en-ZA" smtClean="0" sz="2400">
                <a:solidFill>
                  <a:schemeClr val="bg1"/>
                </a:solidFill>
                <a:effectLst>
                  <a:outerShdw algn="tl" blurRad="38100" dir="2700000" dist="38100">
                    <a:srgbClr val="000000">
                      <a:alpha val="43137"/>
                    </a:srgbClr>
                  </a:outerShdw>
                </a:effectLst>
              </a:rPr>
              <a:t>“Dance of Marriage</a:t>
            </a:r>
            <a:r>
              <a:rPr altLang="en-ZA" b="1" dirty="0" i="1" lang="en-ZA" smtClean="0" sz="2400">
                <a:solidFill>
                  <a:schemeClr val="bg1"/>
                </a:solidFill>
                <a:effectLst>
                  <a:outerShdw algn="tl" blurRad="38100" dir="2700000" dist="38100">
                    <a:srgbClr val="000000">
                      <a:alpha val="43137"/>
                    </a:srgbClr>
                  </a:outerShdw>
                </a:effectLst>
              </a:rPr>
              <a:t>” </a:t>
            </a:r>
          </a:p>
          <a:p>
            <a:pPr lvl="1"/>
            <a:r>
              <a:rPr altLang="en-ZA" b="1" dirty="0" i="1" lang="en-ZA" smtClean="0" sz="2400">
                <a:solidFill>
                  <a:schemeClr val="bg1"/>
                </a:solidFill>
                <a:effectLst>
                  <a:outerShdw algn="tl" blurRad="38100" dir="2700000" dist="38100">
                    <a:srgbClr val="000000">
                      <a:alpha val="43137"/>
                    </a:srgbClr>
                  </a:outerShdw>
                </a:effectLst>
              </a:rPr>
              <a:t>A Romance…Moving </a:t>
            </a:r>
            <a:r>
              <a:rPr altLang="en-ZA" b="1" dirty="0" i="1" lang="en-ZA" smtClean="0" sz="2400">
                <a:solidFill>
                  <a:schemeClr val="bg1"/>
                </a:solidFill>
                <a:effectLst>
                  <a:outerShdw algn="tl" blurRad="38100" dir="2700000" dist="38100">
                    <a:srgbClr val="000000">
                      <a:alpha val="43137"/>
                    </a:srgbClr>
                  </a:outerShdw>
                </a:effectLst>
              </a:rPr>
              <a:t>to the rhythm of God’s </a:t>
            </a:r>
            <a:r>
              <a:rPr altLang="en-ZA" b="1" dirty="0" i="1" lang="en-ZA" smtClean="0" sz="2400">
                <a:solidFill>
                  <a:schemeClr val="bg1"/>
                </a:solidFill>
                <a:effectLst>
                  <a:outerShdw algn="tl" blurRad="38100" dir="2700000" dist="38100">
                    <a:srgbClr val="000000">
                      <a:alpha val="43137"/>
                    </a:srgbClr>
                  </a:outerShdw>
                </a:effectLst>
              </a:rPr>
              <a:t>Spirit… Following </a:t>
            </a:r>
            <a:r>
              <a:rPr altLang="en-ZA" b="1" dirty="0" i="1" lang="en-ZA" smtClean="0" sz="2400">
                <a:solidFill>
                  <a:schemeClr val="bg1"/>
                </a:solidFill>
                <a:effectLst>
                  <a:outerShdw algn="tl" blurRad="38100" dir="2700000" dist="38100">
                    <a:srgbClr val="000000">
                      <a:alpha val="43137"/>
                    </a:srgbClr>
                  </a:outerShdw>
                </a:effectLst>
              </a:rPr>
              <a:t>the steps of God’s </a:t>
            </a:r>
            <a:r>
              <a:rPr altLang="en-ZA" b="1" dirty="0" i="1" lang="en-ZA" smtClean="0" sz="2400">
                <a:solidFill>
                  <a:schemeClr val="bg1"/>
                </a:solidFill>
                <a:effectLst>
                  <a:outerShdw algn="tl" blurRad="38100" dir="2700000" dist="38100">
                    <a:srgbClr val="000000">
                      <a:alpha val="43137"/>
                    </a:srgbClr>
                  </a:outerShdw>
                </a:effectLst>
              </a:rPr>
              <a:t>Word…In harmony… Enchanted </a:t>
            </a:r>
            <a:r>
              <a:rPr altLang="en-ZA" b="1" dirty="0" i="1" lang="en-ZA" smtClean="0" sz="2400">
                <a:solidFill>
                  <a:schemeClr val="bg1"/>
                </a:solidFill>
                <a:effectLst>
                  <a:outerShdw algn="tl" blurRad="38100" dir="2700000" dist="38100">
                    <a:srgbClr val="000000">
                      <a:alpha val="43137"/>
                    </a:srgbClr>
                  </a:outerShdw>
                </a:effectLst>
              </a:rPr>
              <a:t>with one </a:t>
            </a:r>
            <a:r>
              <a:rPr altLang="en-ZA" b="1" dirty="0" i="1" lang="en-ZA" smtClean="0" sz="2400">
                <a:solidFill>
                  <a:schemeClr val="bg1"/>
                </a:solidFill>
                <a:effectLst>
                  <a:outerShdw algn="tl" blurRad="38100" dir="2700000" dist="38100">
                    <a:srgbClr val="000000">
                      <a:alpha val="43137"/>
                    </a:srgbClr>
                  </a:outerShdw>
                </a:effectLst>
              </a:rPr>
              <a:t>another…Showcasing </a:t>
            </a:r>
            <a:r>
              <a:rPr altLang="en-ZA" b="1" dirty="0" i="1" lang="en-ZA" smtClean="0" sz="2400">
                <a:solidFill>
                  <a:schemeClr val="bg1"/>
                </a:solidFill>
                <a:effectLst>
                  <a:outerShdw algn="tl" blurRad="38100" dir="2700000" dist="38100">
                    <a:srgbClr val="000000">
                      <a:alpha val="43137"/>
                    </a:srgbClr>
                  </a:outerShdw>
                </a:effectLst>
              </a:rPr>
              <a:t>the beauty of the Lord, who is it’s Divine Choreographer and Composer. </a:t>
            </a:r>
            <a:endParaRPr altLang="en-ZA" b="1" dirty="0" i="1" lang="en-ZA" smtClean="0" sz="2400">
              <a:solidFill>
                <a:schemeClr val="bg1"/>
              </a:solidFill>
              <a:effectLst>
                <a:outerShdw algn="tl" blurRad="38100" dir="2700000" dist="38100">
                  <a:srgbClr val="000000">
                    <a:alpha val="43137"/>
                  </a:srgbClr>
                </a:outerShdw>
              </a:effectLst>
            </a:endParaRPr>
          </a:p>
          <a:p>
            <a:endParaRPr altLang="en-ZA" b="1" dirty="0" lang="en-ZA" smtClean="0" sz="2800">
              <a:solidFill>
                <a:schemeClr val="bg1"/>
              </a:solidFill>
              <a:effectLst>
                <a:outerShdw algn="tl" blurRad="38100" dir="2700000" dist="38100">
                  <a:srgbClr val="000000">
                    <a:alpha val="43137"/>
                  </a:srgbClr>
                </a:outerShdw>
              </a:effectLst>
            </a:endParaRPr>
          </a:p>
          <a:p>
            <a:endParaRPr altLang="en-ZA" b="1" dirty="0" lang="en-ZA" smtClean="0" sz="2400">
              <a:solidFill>
                <a:schemeClr val="bg1"/>
              </a:solidFill>
              <a:effectLst>
                <a:outerShdw algn="tl" blurRad="38100" dir="2700000" dist="38100">
                  <a:srgbClr val="000000">
                    <a:alpha val="43137"/>
                  </a:srgbClr>
                </a:outerShdw>
              </a:effectLst>
            </a:endParaRPr>
          </a:p>
          <a:p>
            <a:pPr lvl="1"/>
            <a:endParaRPr altLang="en-ZA" b="1" dirty="0" lang="en-ZA" smtClean="0">
              <a:solidFill>
                <a:schemeClr val="bg1"/>
              </a:solidFill>
              <a:effectLst>
                <a:outerShdw algn="tl" blurRad="38100" dir="2700000" dist="38100">
                  <a:srgbClr val="000000">
                    <a:alpha val="43137"/>
                  </a:srgbClr>
                </a:outerShdw>
              </a:effectLst>
            </a:endParaRPr>
          </a:p>
          <a:p>
            <a:pPr lvl="1"/>
            <a:endParaRPr altLang="en-ZA" b="1" dirty="0" lang="en-ZA" smtClean="0">
              <a:solidFill>
                <a:schemeClr val="bg1"/>
              </a:solidFill>
              <a:effectLst>
                <a:outerShdw algn="tl" blurRad="38100" dir="2700000" dist="38100">
                  <a:srgbClr val="000000">
                    <a:alpha val="43137"/>
                  </a:srgbClr>
                </a:outerShdw>
              </a:effectLst>
            </a:endParaRPr>
          </a:p>
          <a:p>
            <a:endParaRPr altLang="en-ZA" b="1" dirty="0" lang="en-ZA" smtClean="0">
              <a:solidFill>
                <a:schemeClr val="bg1"/>
              </a:solidFill>
              <a:effectLst>
                <a:outerShdw algn="tl" blurRad="38100" dir="2700000" dist="38100">
                  <a:srgbClr val="000000">
                    <a:alpha val="43137"/>
                  </a:srgbClr>
                </a:outerShdw>
              </a:effectLst>
            </a:endParaRPr>
          </a:p>
        </p:txBody>
      </p:sp>
    </p:spTree>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id="5" nodeType="clickEffect" presetClass="entr" presetID="1" presetSubtype="0">
                                  <p:stCondLst>
                                    <p:cond delay="0"/>
                                  </p:stCondLst>
                                  <p:childTnLst>
                                    <p:set>
                                      <p:cBhvr>
                                        <p:cTn dur="1" fill="hold" id="6">
                                          <p:stCondLst>
                                            <p:cond delay="0"/>
                                          </p:stCondLst>
                                        </p:cTn>
                                        <p:tgtEl>
                                          <p:spTgt spid="3">
                                            <p:txEl>
                                              <p:pRg end="0" st="0"/>
                                            </p:txEl>
                                          </p:spTgt>
                                        </p:tgtEl>
                                        <p:attrNameLst>
                                          <p:attrName>style.visibility</p:attrName>
                                        </p:attrNameLst>
                                      </p:cBhvr>
                                      <p:to>
                                        <p:strVal val="visible"/>
                                      </p:to>
                                    </p:set>
                                  </p:childTnLst>
                                </p:cTn>
                              </p:par>
                            </p:childTnLst>
                          </p:cTn>
                        </p:par>
                      </p:childTnLst>
                    </p:cTn>
                  </p:par>
                  <p:par>
                    <p:cTn fill="hold" id="7">
                      <p:stCondLst>
                        <p:cond delay="indefinite"/>
                      </p:stCondLst>
                      <p:childTnLst>
                        <p:par>
                          <p:cTn fill="hold" id="8">
                            <p:stCondLst>
                              <p:cond delay="0"/>
                            </p:stCondLst>
                            <p:childTnLst>
                              <p:par>
                                <p:cTn fill="hold" id="9" nodeType="clickEffect" presetClass="entr" presetID="1" presetSubtype="0">
                                  <p:stCondLst>
                                    <p:cond delay="0"/>
                                  </p:stCondLst>
                                  <p:childTnLst>
                                    <p:set>
                                      <p:cBhvr>
                                        <p:cTn dur="1" fill="hold" id="10">
                                          <p:stCondLst>
                                            <p:cond delay="0"/>
                                          </p:stCondLst>
                                        </p:cTn>
                                        <p:tgtEl>
                                          <p:spTgt spid="3">
                                            <p:txEl>
                                              <p:pRg end="1" st="1"/>
                                            </p:txEl>
                                          </p:spTgt>
                                        </p:tgtEl>
                                        <p:attrNameLst>
                                          <p:attrName>style.visibility</p:attrName>
                                        </p:attrNameLst>
                                      </p:cBhvr>
                                      <p:to>
                                        <p:strVal val="visible"/>
                                      </p:to>
                                    </p:set>
                                  </p:childTnLst>
                                </p:cTn>
                              </p:par>
                            </p:childTnLst>
                          </p:cTn>
                        </p:par>
                      </p:childTnLst>
                    </p:cTn>
                  </p:par>
                  <p:par>
                    <p:cTn fill="hold" id="11">
                      <p:stCondLst>
                        <p:cond delay="indefinite"/>
                      </p:stCondLst>
                      <p:childTnLst>
                        <p:par>
                          <p:cTn fill="hold" id="12">
                            <p:stCondLst>
                              <p:cond delay="0"/>
                            </p:stCondLst>
                            <p:childTnLst>
                              <p:par>
                                <p:cTn fill="hold" id="13" nodeType="clickEffect" presetClass="entr" presetID="1" presetSubtype="0">
                                  <p:stCondLst>
                                    <p:cond delay="0"/>
                                  </p:stCondLst>
                                  <p:childTnLst>
                                    <p:set>
                                      <p:cBhvr>
                                        <p:cTn dur="1" fill="hold" id="14">
                                          <p:stCondLst>
                                            <p:cond delay="0"/>
                                          </p:stCondLst>
                                        </p:cTn>
                                        <p:tgtEl>
                                          <p:spTgt spid="3">
                                            <p:txEl>
                                              <p:pRg end="2" st="2"/>
                                            </p:txEl>
                                          </p:spTgt>
                                        </p:tgtEl>
                                        <p:attrNameLst>
                                          <p:attrName>style.visibility</p:attrName>
                                        </p:attrNameLst>
                                      </p:cBhvr>
                                      <p:to>
                                        <p:strVal val="visible"/>
                                      </p:to>
                                    </p:set>
                                  </p:childTnLst>
                                </p:cTn>
                              </p:par>
                            </p:childTnLst>
                          </p:cTn>
                        </p:par>
                      </p:childTnLst>
                    </p:cTn>
                  </p:par>
                  <p:par>
                    <p:cTn fill="hold" id="15">
                      <p:stCondLst>
                        <p:cond delay="indefinite"/>
                      </p:stCondLst>
                      <p:childTnLst>
                        <p:par>
                          <p:cTn fill="hold" id="16">
                            <p:stCondLst>
                              <p:cond delay="0"/>
                            </p:stCondLst>
                            <p:childTnLst>
                              <p:par>
                                <p:cTn fill="hold" id="17" nodeType="clickEffect" presetClass="entr" presetID="1" presetSubtype="0">
                                  <p:stCondLst>
                                    <p:cond delay="0"/>
                                  </p:stCondLst>
                                  <p:childTnLst>
                                    <p:set>
                                      <p:cBhvr>
                                        <p:cTn dur="1" fill="hold" id="18">
                                          <p:stCondLst>
                                            <p:cond delay="0"/>
                                          </p:stCondLst>
                                        </p:cTn>
                                        <p:tgtEl>
                                          <p:spTgt spid="3">
                                            <p:txEl>
                                              <p:pRg end="3" st="3"/>
                                            </p:txEl>
                                          </p:spTgt>
                                        </p:tgtEl>
                                        <p:attrNameLst>
                                          <p:attrName>style.visibility</p:attrName>
                                        </p:attrNameLst>
                                      </p:cBhvr>
                                      <p:to>
                                        <p:strVal val="visible"/>
                                      </p:to>
                                    </p:set>
                                  </p:childTnLst>
                                </p:cTn>
                              </p:par>
                            </p:childTnLst>
                          </p:cTn>
                        </p:par>
                      </p:childTnLst>
                    </p:cTn>
                  </p:par>
                  <p:par>
                    <p:cTn fill="hold" id="19">
                      <p:stCondLst>
                        <p:cond delay="indefinite"/>
                      </p:stCondLst>
                      <p:childTnLst>
                        <p:par>
                          <p:cTn fill="hold" id="20">
                            <p:stCondLst>
                              <p:cond delay="0"/>
                            </p:stCondLst>
                            <p:childTnLst>
                              <p:par>
                                <p:cTn fill="hold" id="21" nodeType="clickEffect" presetClass="entr" presetID="1" presetSubtype="0">
                                  <p:stCondLst>
                                    <p:cond delay="0"/>
                                  </p:stCondLst>
                                  <p:childTnLst>
                                    <p:set>
                                      <p:cBhvr>
                                        <p:cTn dur="1" fill="hold" id="22">
                                          <p:stCondLst>
                                            <p:cond delay="0"/>
                                          </p:stCondLst>
                                        </p:cTn>
                                        <p:tgtEl>
                                          <p:spTgt spid="3">
                                            <p:txEl>
                                              <p:pRg end="4" st="4"/>
                                            </p:txEl>
                                          </p:spTgt>
                                        </p:tgtEl>
                                        <p:attrNameLst>
                                          <p:attrName>style.visibility</p:attrName>
                                        </p:attrNameLst>
                                      </p:cBhvr>
                                      <p:to>
                                        <p:strVal val="visible"/>
                                      </p:to>
                                    </p:set>
                                  </p:childTnLst>
                                </p:cTn>
                              </p:par>
                            </p:childTnLst>
                          </p:cTn>
                        </p:par>
                      </p:childTnLst>
                    </p:cTn>
                  </p:par>
                  <p:par>
                    <p:cTn fill="hold" id="23">
                      <p:stCondLst>
                        <p:cond delay="indefinite"/>
                      </p:stCondLst>
                      <p:childTnLst>
                        <p:par>
                          <p:cTn fill="hold" id="24">
                            <p:stCondLst>
                              <p:cond delay="0"/>
                            </p:stCondLst>
                            <p:childTnLst>
                              <p:par>
                                <p:cTn fill="hold" id="25" nodeType="clickEffect" presetClass="entr" presetID="1" presetSubtype="0">
                                  <p:stCondLst>
                                    <p:cond delay="0"/>
                                  </p:stCondLst>
                                  <p:childTnLst>
                                    <p:set>
                                      <p:cBhvr>
                                        <p:cTn dur="1" fill="hold" id="26">
                                          <p:stCondLst>
                                            <p:cond delay="0"/>
                                          </p:stCondLst>
                                        </p:cTn>
                                        <p:tgtEl>
                                          <p:spTgt spid="3">
                                            <p:txEl>
                                              <p:pRg end="5" st="5"/>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124744"/>
            <a:ext cx="8229600" cy="1008112"/>
          </a:xfrm>
        </p:spPr>
        <p:txBody>
          <a:bodyPr numCol="1">
            <a:noAutofit/>
          </a:bodyPr>
          <a:lstStyle/>
          <a:p>
            <a:r>
              <a:rPr altLang="en-ZA" b="1" dirty="0" lang="en-ZA" smtClean="0" sz="7900"/>
              <a:t/>
            </a:r>
            <a:br>
              <a:rPr altLang="en-ZA" b="1" dirty="0" lang="en-ZA" smtClean="0" sz="7900"/>
            </a:br>
            <a:r>
              <a:rPr altLang="en-ZA" b="1" dirty="0" lang="en-ZA" smtClean="0" sz="7900"/>
              <a:t/>
            </a:r>
            <a:br>
              <a:rPr altLang="en-ZA" b="1" dirty="0" lang="en-ZA" smtClean="0" sz="7900"/>
            </a:br>
            <a:r>
              <a:rPr altLang="en-ZA" b="1" dirty="0" lang="en-ZA" smtClean="0" sz="6600"/>
              <a:t/>
            </a:r>
            <a:br>
              <a:rPr altLang="en-ZA" b="1" dirty="0" lang="en-ZA" smtClean="0" sz="6600"/>
            </a:br>
            <a:r>
              <a:rPr altLang="en-ZA" b="1" dirty="0" lang="en-ZA" smtClean="0" sz="4000">
                <a:solidFill>
                  <a:schemeClr val="bg1"/>
                </a:solidFill>
                <a:effectLst>
                  <a:outerShdw algn="tl" blurRad="38100" dir="2700000" dist="38100">
                    <a:srgbClr val="000000">
                      <a:alpha val="43137"/>
                    </a:srgbClr>
                  </a:outerShdw>
                </a:effectLst>
              </a:rPr>
              <a:t>1. </a:t>
            </a:r>
            <a:r>
              <a:rPr altLang="en-ZA" b="1" dirty="0" lang="en-ZA" smtClean="0" sz="4000">
                <a:solidFill>
                  <a:schemeClr val="bg1"/>
                </a:solidFill>
                <a:effectLst>
                  <a:outerShdw algn="tl" blurRad="38100" dir="2700000" dist="38100">
                    <a:srgbClr val="000000">
                      <a:alpha val="43137"/>
                    </a:srgbClr>
                  </a:outerShdw>
                </a:effectLst>
              </a:rPr>
              <a:t>Encouraging Christian Husbands &amp; Wives – “You’re part of the church”</a:t>
            </a:r>
            <a:r>
              <a:rPr altLang="en-ZA" b="1" dirty="0" lang="en-ZA" smtClean="0" sz="6600" u="sng"/>
              <a:t/>
            </a:r>
            <a:br>
              <a:rPr altLang="en-ZA" b="1" dirty="0" lang="en-ZA" smtClean="0" sz="6600" u="sng"/>
            </a:br>
            <a:r>
              <a:rPr altLang="en-ZA" b="1" dirty="0" lang="en-ZA" smtClean="0" sz="7900"/>
              <a:t/>
            </a:r>
            <a:br>
              <a:rPr altLang="en-ZA" b="1" dirty="0" lang="en-ZA" smtClean="0" sz="7900"/>
            </a:br>
            <a:r>
              <a:rPr altLang="en-ZA" b="1" dirty="0" lang="en-ZA" smtClean="0" sz="7900"/>
              <a:t/>
            </a:r>
            <a:br>
              <a:rPr altLang="en-ZA" b="1" dirty="0" lang="en-ZA" smtClean="0" sz="7900"/>
            </a:br>
            <a:r>
              <a:rPr altLang="en-ZA" b="1" dirty="0" lang="en-ZA" smtClean="0" sz="7900"/>
              <a:t/>
            </a:r>
            <a:br>
              <a:rPr altLang="en-ZA" b="1" dirty="0" lang="en-ZA" smtClean="0" sz="7900"/>
            </a:br>
            <a:endParaRPr altLang="en-ZA" dirty="0" lang="en-ZA" sz="7900"/>
          </a:p>
        </p:txBody>
      </p:sp>
      <p:sp>
        <p:nvSpPr>
          <p:cNvPr id="3" name="Content Placeholder 2"/>
          <p:cNvSpPr>
            <a:spLocks noGrp="1"/>
          </p:cNvSpPr>
          <p:nvPr>
            <p:ph idx="1"/>
          </p:nvPr>
        </p:nvSpPr>
        <p:spPr>
          <a:xfrm>
            <a:off x="467544" y="1916832"/>
            <a:ext cx="8229600" cy="4941169"/>
          </a:xfrm>
        </p:spPr>
        <p:txBody>
          <a:bodyPr numCol="1">
            <a:noAutofit/>
          </a:bodyPr>
          <a:lstStyle/>
          <a:p>
            <a:r>
              <a:rPr altLang="en-ZA" b="1" dirty="0" lang="en-ZA" smtClean="0">
                <a:solidFill>
                  <a:schemeClr val="bg1"/>
                </a:solidFill>
                <a:effectLst>
                  <a:outerShdw algn="tl" blurRad="38100" dir="2700000" dist="38100">
                    <a:srgbClr val="000000">
                      <a:alpha val="43137"/>
                    </a:srgbClr>
                  </a:outerShdw>
                </a:effectLst>
              </a:rPr>
              <a:t>“Christ loved the church and gave Himself up for her so that He might sanctify her, having cleansed her by the washing of water with the word…”</a:t>
            </a:r>
          </a:p>
          <a:p>
            <a:r>
              <a:rPr altLang="en-ZA" b="1" dirty="0" lang="en-ZA" smtClean="0">
                <a:solidFill>
                  <a:schemeClr val="bg1"/>
                </a:solidFill>
                <a:effectLst>
                  <a:outerShdw algn="tl" blurRad="38100" dir="2700000" dist="38100">
                    <a:srgbClr val="000000">
                      <a:alpha val="43137"/>
                    </a:srgbClr>
                  </a:outerShdw>
                </a:effectLst>
              </a:rPr>
              <a:t>These verses are not here to drive us to despair, and away from God. They are here that we might be driven to God (v18), and find all our sufficiency in Him. </a:t>
            </a:r>
            <a:endParaRPr altLang="en-ZA" b="1" dirty="0" lang="en-ZA" smtClean="0">
              <a:solidFill>
                <a:schemeClr val="bg1"/>
              </a:solidFill>
              <a:effectLst>
                <a:outerShdw algn="tl" blurRad="38100" dir="2700000" dist="38100">
                  <a:srgbClr val="000000">
                    <a:alpha val="43137"/>
                  </a:srgbClr>
                </a:outerShdw>
              </a:effectLst>
            </a:endParaRPr>
          </a:p>
          <a:p>
            <a:pPr>
              <a:buNone/>
            </a:pPr>
            <a:endParaRPr altLang="en-ZA" b="1" dirty="0" lang="en-ZA" smtClean="0">
              <a:solidFill>
                <a:schemeClr val="bg1"/>
              </a:solidFill>
              <a:effectLst>
                <a:outerShdw algn="tl" blurRad="38100" dir="2700000" dist="38100">
                  <a:srgbClr val="000000">
                    <a:alpha val="43137"/>
                  </a:srgbClr>
                </a:outerShdw>
              </a:effectLst>
            </a:endParaRPr>
          </a:p>
          <a:p>
            <a:endParaRPr altLang="en-ZA" b="1" dirty="0" lang="en-ZA" smtClean="0" sz="2800">
              <a:solidFill>
                <a:schemeClr val="bg1"/>
              </a:solidFill>
              <a:effectLst>
                <a:outerShdw algn="tl" blurRad="38100" dir="2700000" dist="38100">
                  <a:srgbClr val="000000">
                    <a:alpha val="43137"/>
                  </a:srgbClr>
                </a:outerShdw>
              </a:effectLst>
            </a:endParaRPr>
          </a:p>
          <a:p>
            <a:endParaRPr altLang="en-ZA" b="1" dirty="0" lang="en-ZA" smtClean="0" sz="2800">
              <a:solidFill>
                <a:schemeClr val="bg1"/>
              </a:solidFill>
              <a:effectLst>
                <a:outerShdw algn="tl" blurRad="38100" dir="2700000" dist="38100">
                  <a:srgbClr val="000000">
                    <a:alpha val="43137"/>
                  </a:srgbClr>
                </a:outerShdw>
              </a:effectLst>
            </a:endParaRPr>
          </a:p>
          <a:p>
            <a:endParaRPr altLang="en-ZA" b="1" dirty="0" lang="en-ZA" smtClean="0">
              <a:solidFill>
                <a:schemeClr val="bg1"/>
              </a:solidFill>
              <a:effectLst>
                <a:outerShdw algn="tl" blurRad="38100" dir="2700000" dist="38100">
                  <a:srgbClr val="000000">
                    <a:alpha val="43137"/>
                  </a:srgbClr>
                </a:outerShdw>
              </a:effectLst>
            </a:endParaRPr>
          </a:p>
          <a:p>
            <a:pPr lvl="1"/>
            <a:endParaRPr altLang="en-ZA" b="1" dirty="0" lang="en-ZA" smtClean="0">
              <a:solidFill>
                <a:schemeClr val="bg1"/>
              </a:solidFill>
              <a:effectLst>
                <a:outerShdw algn="tl" blurRad="38100" dir="2700000" dist="38100">
                  <a:srgbClr val="000000">
                    <a:alpha val="43137"/>
                  </a:srgbClr>
                </a:outerShdw>
              </a:effectLst>
            </a:endParaRPr>
          </a:p>
          <a:p>
            <a:pPr lvl="1"/>
            <a:endParaRPr altLang="en-ZA" b="1" dirty="0" lang="en-ZA" smtClean="0">
              <a:solidFill>
                <a:schemeClr val="bg1"/>
              </a:solidFill>
              <a:effectLst>
                <a:outerShdw algn="tl" blurRad="38100" dir="2700000" dist="38100">
                  <a:srgbClr val="000000">
                    <a:alpha val="43137"/>
                  </a:srgbClr>
                </a:outerShdw>
              </a:effectLst>
            </a:endParaRPr>
          </a:p>
          <a:p>
            <a:endParaRPr altLang="en-ZA" b="1" dirty="0" lang="en-ZA" smtClean="0">
              <a:solidFill>
                <a:schemeClr val="bg1"/>
              </a:solidFill>
              <a:effectLst>
                <a:outerShdw algn="tl" blurRad="38100" dir="2700000" dist="38100">
                  <a:srgbClr val="000000">
                    <a:alpha val="43137"/>
                  </a:srgbClr>
                </a:outerShdw>
              </a:effectLst>
            </a:endParaRPr>
          </a:p>
        </p:txBody>
      </p:sp>
    </p:spTree>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1" presetSubtype="0">
                                  <p:stCondLst>
                                    <p:cond delay="0"/>
                                  </p:stCondLst>
                                  <p:childTnLst>
                                    <p:set>
                                      <p:cBhvr>
                                        <p:cTn dur="1" fill="hold" id="6">
                                          <p:stCondLst>
                                            <p:cond delay="0"/>
                                          </p:stCondLst>
                                        </p:cTn>
                                        <p:tgtEl>
                                          <p:spTgt spid="3">
                                            <p:txEl>
                                              <p:pRg end="0" st="0"/>
                                            </p:txEl>
                                          </p:spTgt>
                                        </p:tgtEl>
                                        <p:attrNameLst>
                                          <p:attrName>style.visibility</p:attrName>
                                        </p:attrNameLst>
                                      </p:cBhvr>
                                      <p:to>
                                        <p:strVal val="visible"/>
                                      </p:to>
                                    </p:set>
                                  </p:childTnLst>
                                </p:cTn>
                              </p:par>
                            </p:childTnLst>
                          </p:cTn>
                        </p:par>
                      </p:childTnLst>
                    </p:cTn>
                  </p:par>
                  <p:par>
                    <p:cTn fill="hold" id="7">
                      <p:stCondLst>
                        <p:cond delay="indefinite"/>
                      </p:stCondLst>
                      <p:childTnLst>
                        <p:par>
                          <p:cTn fill="hold" id="8">
                            <p:stCondLst>
                              <p:cond delay="0"/>
                            </p:stCondLst>
                            <p:childTnLst>
                              <p:par>
                                <p:cTn fill="hold" grpId="0" id="9" nodeType="clickEffect" presetClass="entr" presetID="1" presetSubtype="0">
                                  <p:stCondLst>
                                    <p:cond delay="0"/>
                                  </p:stCondLst>
                                  <p:childTnLst>
                                    <p:set>
                                      <p:cBhvr>
                                        <p:cTn dur="1" fill="hold" id="10">
                                          <p:stCondLst>
                                            <p:cond delay="0"/>
                                          </p:stCondLst>
                                        </p:cTn>
                                        <p:tgtEl>
                                          <p:spTgt spid="3">
                                            <p:txEl>
                                              <p:pRg end="1" st="1"/>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build="p" grpId="0" spid="3"/>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196752"/>
            <a:ext cx="8229600" cy="1008112"/>
          </a:xfrm>
        </p:spPr>
        <p:txBody>
          <a:bodyPr numCol="1">
            <a:noAutofit/>
          </a:bodyPr>
          <a:lstStyle/>
          <a:p>
            <a:r>
              <a:rPr altLang="en-ZA" b="1" dirty="0" lang="en-ZA" smtClean="0" sz="7900"/>
              <a:t/>
            </a:r>
            <a:br>
              <a:rPr altLang="en-ZA" b="1" dirty="0" lang="en-ZA" smtClean="0" sz="7900"/>
            </a:br>
            <a:r>
              <a:rPr altLang="en-ZA" b="1" dirty="0" lang="en-ZA" smtClean="0" sz="7900"/>
              <a:t/>
            </a:r>
            <a:br>
              <a:rPr altLang="en-ZA" b="1" dirty="0" lang="en-ZA" smtClean="0" sz="7900"/>
            </a:br>
            <a:r>
              <a:rPr altLang="en-ZA" b="1" dirty="0" lang="en-ZA" smtClean="0" sz="6600"/>
              <a:t/>
            </a:r>
            <a:br>
              <a:rPr altLang="en-ZA" b="1" dirty="0" lang="en-ZA" smtClean="0" sz="6600"/>
            </a:br>
            <a:r>
              <a:rPr altLang="en-ZA" b="1" dirty="0" lang="en-ZA" smtClean="0" sz="4800">
                <a:solidFill>
                  <a:schemeClr val="bg1"/>
                </a:solidFill>
                <a:effectLst>
                  <a:outerShdw algn="tl" blurRad="38100" dir="2700000" dist="38100">
                    <a:srgbClr val="000000">
                      <a:alpha val="43137"/>
                    </a:srgbClr>
                  </a:outerShdw>
                </a:effectLst>
              </a:rPr>
              <a:t>2. Wives, this is a Word to your Husbands…</a:t>
            </a:r>
            <a:r>
              <a:rPr altLang="en-ZA" b="1" dirty="0" lang="en-ZA" smtClean="0" sz="6600" u="sng"/>
              <a:t/>
            </a:r>
            <a:br>
              <a:rPr altLang="en-ZA" b="1" dirty="0" lang="en-ZA" smtClean="0" sz="6600" u="sng"/>
            </a:br>
            <a:r>
              <a:rPr altLang="en-ZA" b="1" dirty="0" lang="en-ZA" smtClean="0" sz="7900"/>
              <a:t/>
            </a:r>
            <a:br>
              <a:rPr altLang="en-ZA" b="1" dirty="0" lang="en-ZA" smtClean="0" sz="7900"/>
            </a:br>
            <a:r>
              <a:rPr altLang="en-ZA" b="1" dirty="0" lang="en-ZA" smtClean="0" sz="7900"/>
              <a:t/>
            </a:r>
            <a:br>
              <a:rPr altLang="en-ZA" b="1" dirty="0" lang="en-ZA" smtClean="0" sz="7900"/>
            </a:br>
            <a:r>
              <a:rPr altLang="en-ZA" b="1" dirty="0" lang="en-ZA" smtClean="0" sz="7900"/>
              <a:t/>
            </a:r>
            <a:br>
              <a:rPr altLang="en-ZA" b="1" dirty="0" lang="en-ZA" smtClean="0" sz="7900"/>
            </a:br>
            <a:endParaRPr altLang="en-ZA" dirty="0" lang="en-ZA" sz="7900"/>
          </a:p>
        </p:txBody>
      </p:sp>
      <p:sp>
        <p:nvSpPr>
          <p:cNvPr id="3" name="Content Placeholder 2"/>
          <p:cNvSpPr>
            <a:spLocks noGrp="1"/>
          </p:cNvSpPr>
          <p:nvPr>
            <p:ph idx="1"/>
          </p:nvPr>
        </p:nvSpPr>
        <p:spPr>
          <a:xfrm>
            <a:off x="467544" y="1916832"/>
            <a:ext cx="8229600" cy="4941169"/>
          </a:xfrm>
        </p:spPr>
        <p:txBody>
          <a:bodyPr numCol="1">
            <a:noAutofit/>
          </a:bodyPr>
          <a:lstStyle/>
          <a:p>
            <a:r>
              <a:rPr altLang="en-ZA" b="1" dirty="0" lang="en-ZA" smtClean="0" sz="2800">
                <a:solidFill>
                  <a:schemeClr val="bg1"/>
                </a:solidFill>
                <a:effectLst>
                  <a:outerShdw algn="tl" blurRad="38100" dir="2700000" dist="38100">
                    <a:srgbClr val="000000">
                      <a:alpha val="43137"/>
                    </a:srgbClr>
                  </a:outerShdw>
                </a:effectLst>
              </a:rPr>
              <a:t>Just as no husband may ever compel his wife to submit to him….so too no wife may ever goad her husband into loving her.</a:t>
            </a:r>
          </a:p>
          <a:p>
            <a:pPr lvl="1"/>
            <a:r>
              <a:rPr altLang="en-ZA" b="1" dirty="0" lang="en-ZA" smtClean="0" sz="2400">
                <a:solidFill>
                  <a:schemeClr val="bg1"/>
                </a:solidFill>
                <a:effectLst>
                  <a:outerShdw algn="tl" blurRad="38100" dir="2700000" dist="38100">
                    <a:srgbClr val="000000">
                      <a:alpha val="43137"/>
                    </a:srgbClr>
                  </a:outerShdw>
                </a:effectLst>
              </a:rPr>
              <a:t>This is not a license for a discontent wife to start listing the ways she thinks she deserves to be loved. </a:t>
            </a:r>
          </a:p>
          <a:p>
            <a:pPr lvl="1"/>
            <a:r>
              <a:rPr altLang="en-ZA" b="1" dirty="0" lang="en-ZA" smtClean="0" sz="2400">
                <a:solidFill>
                  <a:schemeClr val="bg1"/>
                </a:solidFill>
                <a:effectLst>
                  <a:outerShdw algn="tl" blurRad="38100" dir="2700000" dist="38100">
                    <a:srgbClr val="000000">
                      <a:alpha val="43137"/>
                    </a:srgbClr>
                  </a:outerShdw>
                </a:effectLst>
              </a:rPr>
              <a:t>This is not an excuse for any wife to enshrine her own wants and dreams and desires – “It’s my husband’s job to make them happen. Why haven’t you hubby? You’re supposed to be loving me!”</a:t>
            </a:r>
          </a:p>
          <a:p>
            <a:r>
              <a:rPr altLang="en-ZA" b="1" dirty="0" lang="en-ZA" smtClean="0" sz="2800">
                <a:solidFill>
                  <a:schemeClr val="bg1"/>
                </a:solidFill>
                <a:effectLst>
                  <a:outerShdw algn="tl" blurRad="38100" dir="2700000" dist="38100">
                    <a:srgbClr val="000000">
                      <a:alpha val="43137"/>
                    </a:srgbClr>
                  </a:outerShdw>
                </a:effectLst>
              </a:rPr>
              <a:t>Verse 22 and verse 25 are calls to selflessness, and not excuses for selfishness.</a:t>
            </a:r>
          </a:p>
          <a:p>
            <a:endParaRPr altLang="en-ZA" b="1" dirty="0" lang="en-ZA" smtClean="0" sz="2800">
              <a:solidFill>
                <a:schemeClr val="bg1"/>
              </a:solidFill>
              <a:effectLst>
                <a:outerShdw algn="tl" blurRad="38100" dir="2700000" dist="38100">
                  <a:srgbClr val="000000">
                    <a:alpha val="43137"/>
                  </a:srgbClr>
                </a:outerShdw>
              </a:effectLst>
            </a:endParaRPr>
          </a:p>
          <a:p>
            <a:pPr>
              <a:buNone/>
            </a:pPr>
            <a:endParaRPr altLang="en-ZA" b="1" dirty="0" lang="en-ZA" smtClean="0">
              <a:solidFill>
                <a:schemeClr val="bg1"/>
              </a:solidFill>
              <a:effectLst>
                <a:outerShdw algn="tl" blurRad="38100" dir="2700000" dist="38100">
                  <a:srgbClr val="000000">
                    <a:alpha val="43137"/>
                  </a:srgbClr>
                </a:outerShdw>
              </a:effectLst>
            </a:endParaRPr>
          </a:p>
          <a:p>
            <a:endParaRPr altLang="en-ZA" b="1" dirty="0" lang="en-ZA" smtClean="0" sz="2800">
              <a:solidFill>
                <a:schemeClr val="bg1"/>
              </a:solidFill>
              <a:effectLst>
                <a:outerShdw algn="tl" blurRad="38100" dir="2700000" dist="38100">
                  <a:srgbClr val="000000">
                    <a:alpha val="43137"/>
                  </a:srgbClr>
                </a:outerShdw>
              </a:effectLst>
            </a:endParaRPr>
          </a:p>
          <a:p>
            <a:endParaRPr altLang="en-ZA" b="1" dirty="0" lang="en-ZA" smtClean="0" sz="2800">
              <a:solidFill>
                <a:schemeClr val="bg1"/>
              </a:solidFill>
              <a:effectLst>
                <a:outerShdw algn="tl" blurRad="38100" dir="2700000" dist="38100">
                  <a:srgbClr val="000000">
                    <a:alpha val="43137"/>
                  </a:srgbClr>
                </a:outerShdw>
              </a:effectLst>
            </a:endParaRPr>
          </a:p>
          <a:p>
            <a:endParaRPr altLang="en-ZA" b="1" dirty="0" lang="en-ZA" smtClean="0">
              <a:solidFill>
                <a:schemeClr val="bg1"/>
              </a:solidFill>
              <a:effectLst>
                <a:outerShdw algn="tl" blurRad="38100" dir="2700000" dist="38100">
                  <a:srgbClr val="000000">
                    <a:alpha val="43137"/>
                  </a:srgbClr>
                </a:outerShdw>
              </a:effectLst>
            </a:endParaRPr>
          </a:p>
          <a:p>
            <a:pPr lvl="1"/>
            <a:endParaRPr altLang="en-ZA" b="1" dirty="0" lang="en-ZA" smtClean="0">
              <a:solidFill>
                <a:schemeClr val="bg1"/>
              </a:solidFill>
              <a:effectLst>
                <a:outerShdw algn="tl" blurRad="38100" dir="2700000" dist="38100">
                  <a:srgbClr val="000000">
                    <a:alpha val="43137"/>
                  </a:srgbClr>
                </a:outerShdw>
              </a:effectLst>
            </a:endParaRPr>
          </a:p>
          <a:p>
            <a:pPr lvl="1"/>
            <a:endParaRPr altLang="en-ZA" b="1" dirty="0" lang="en-ZA" smtClean="0">
              <a:solidFill>
                <a:schemeClr val="bg1"/>
              </a:solidFill>
              <a:effectLst>
                <a:outerShdw algn="tl" blurRad="38100" dir="2700000" dist="38100">
                  <a:srgbClr val="000000">
                    <a:alpha val="43137"/>
                  </a:srgbClr>
                </a:outerShdw>
              </a:effectLst>
            </a:endParaRPr>
          </a:p>
          <a:p>
            <a:endParaRPr altLang="en-ZA" b="1" dirty="0" lang="en-ZA" smtClean="0">
              <a:solidFill>
                <a:schemeClr val="bg1"/>
              </a:solidFill>
              <a:effectLst>
                <a:outerShdw algn="tl" blurRad="38100" dir="2700000" dist="38100">
                  <a:srgbClr val="000000">
                    <a:alpha val="43137"/>
                  </a:srgbClr>
                </a:outerShdw>
              </a:effectLst>
            </a:endParaRPr>
          </a:p>
        </p:txBody>
      </p:sp>
    </p:spTree>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1" presetSubtype="0">
                                  <p:stCondLst>
                                    <p:cond delay="0"/>
                                  </p:stCondLst>
                                  <p:childTnLst>
                                    <p:set>
                                      <p:cBhvr>
                                        <p:cTn dur="1" fill="hold" id="6">
                                          <p:stCondLst>
                                            <p:cond delay="0"/>
                                          </p:stCondLst>
                                        </p:cTn>
                                        <p:tgtEl>
                                          <p:spTgt spid="3">
                                            <p:txEl>
                                              <p:pRg end="0" st="0"/>
                                            </p:txEl>
                                          </p:spTgt>
                                        </p:tgtEl>
                                        <p:attrNameLst>
                                          <p:attrName>style.visibility</p:attrName>
                                        </p:attrNameLst>
                                      </p:cBhvr>
                                      <p:to>
                                        <p:strVal val="visible"/>
                                      </p:to>
                                    </p:set>
                                  </p:childTnLst>
                                </p:cTn>
                              </p:par>
                            </p:childTnLst>
                          </p:cTn>
                        </p:par>
                      </p:childTnLst>
                    </p:cTn>
                  </p:par>
                  <p:par>
                    <p:cTn fill="hold" id="7">
                      <p:stCondLst>
                        <p:cond delay="indefinite"/>
                      </p:stCondLst>
                      <p:childTnLst>
                        <p:par>
                          <p:cTn fill="hold" id="8">
                            <p:stCondLst>
                              <p:cond delay="0"/>
                            </p:stCondLst>
                            <p:childTnLst>
                              <p:par>
                                <p:cTn fill="hold" grpId="0" id="9" nodeType="clickEffect" presetClass="entr" presetID="1" presetSubtype="0">
                                  <p:stCondLst>
                                    <p:cond delay="0"/>
                                  </p:stCondLst>
                                  <p:childTnLst>
                                    <p:set>
                                      <p:cBhvr>
                                        <p:cTn dur="1" fill="hold" id="10">
                                          <p:stCondLst>
                                            <p:cond delay="0"/>
                                          </p:stCondLst>
                                        </p:cTn>
                                        <p:tgtEl>
                                          <p:spTgt spid="3">
                                            <p:txEl>
                                              <p:pRg end="1" st="1"/>
                                            </p:txEl>
                                          </p:spTgt>
                                        </p:tgtEl>
                                        <p:attrNameLst>
                                          <p:attrName>style.visibility</p:attrName>
                                        </p:attrNameLst>
                                      </p:cBhvr>
                                      <p:to>
                                        <p:strVal val="visible"/>
                                      </p:to>
                                    </p:set>
                                  </p:childTnLst>
                                </p:cTn>
                              </p:par>
                            </p:childTnLst>
                          </p:cTn>
                        </p:par>
                      </p:childTnLst>
                    </p:cTn>
                  </p:par>
                  <p:par>
                    <p:cTn fill="hold" id="11">
                      <p:stCondLst>
                        <p:cond delay="indefinite"/>
                      </p:stCondLst>
                      <p:childTnLst>
                        <p:par>
                          <p:cTn fill="hold" id="12">
                            <p:stCondLst>
                              <p:cond delay="0"/>
                            </p:stCondLst>
                            <p:childTnLst>
                              <p:par>
                                <p:cTn fill="hold" grpId="0" id="13" nodeType="clickEffect" presetClass="entr" presetID="1" presetSubtype="0">
                                  <p:stCondLst>
                                    <p:cond delay="0"/>
                                  </p:stCondLst>
                                  <p:childTnLst>
                                    <p:set>
                                      <p:cBhvr>
                                        <p:cTn dur="1" fill="hold" id="14">
                                          <p:stCondLst>
                                            <p:cond delay="0"/>
                                          </p:stCondLst>
                                        </p:cTn>
                                        <p:tgtEl>
                                          <p:spTgt spid="3">
                                            <p:txEl>
                                              <p:pRg end="2" st="2"/>
                                            </p:txEl>
                                          </p:spTgt>
                                        </p:tgtEl>
                                        <p:attrNameLst>
                                          <p:attrName>style.visibility</p:attrName>
                                        </p:attrNameLst>
                                      </p:cBhvr>
                                      <p:to>
                                        <p:strVal val="visible"/>
                                      </p:to>
                                    </p:set>
                                  </p:childTnLst>
                                </p:cTn>
                              </p:par>
                            </p:childTnLst>
                          </p:cTn>
                        </p:par>
                      </p:childTnLst>
                    </p:cTn>
                  </p:par>
                  <p:par>
                    <p:cTn fill="hold" id="15">
                      <p:stCondLst>
                        <p:cond delay="indefinite"/>
                      </p:stCondLst>
                      <p:childTnLst>
                        <p:par>
                          <p:cTn fill="hold" id="16">
                            <p:stCondLst>
                              <p:cond delay="0"/>
                            </p:stCondLst>
                            <p:childTnLst>
                              <p:par>
                                <p:cTn fill="hold" grpId="0" id="17" nodeType="clickEffect" presetClass="entr" presetID="1" presetSubtype="0">
                                  <p:stCondLst>
                                    <p:cond delay="0"/>
                                  </p:stCondLst>
                                  <p:childTnLst>
                                    <p:set>
                                      <p:cBhvr>
                                        <p:cTn dur="1" fill="hold" id="18">
                                          <p:stCondLst>
                                            <p:cond delay="0"/>
                                          </p:stCondLst>
                                        </p:cTn>
                                        <p:tgtEl>
                                          <p:spTgt spid="3">
                                            <p:txEl>
                                              <p:pRg end="3" st="3"/>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build="p" grpId="0" spid="3"/>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124744"/>
            <a:ext cx="8229600" cy="1008112"/>
          </a:xfrm>
        </p:spPr>
        <p:txBody>
          <a:bodyPr numCol="1">
            <a:noAutofit/>
          </a:bodyPr>
          <a:lstStyle/>
          <a:p>
            <a:r>
              <a:rPr altLang="en-ZA" b="1" dirty="0" lang="en-ZA" smtClean="0" sz="7900"/>
              <a:t/>
            </a:r>
            <a:br>
              <a:rPr altLang="en-ZA" b="1" dirty="0" lang="en-ZA" smtClean="0" sz="7900"/>
            </a:br>
            <a:r>
              <a:rPr altLang="en-ZA" b="1" dirty="0" lang="en-ZA" smtClean="0" sz="7900"/>
              <a:t/>
            </a:r>
            <a:br>
              <a:rPr altLang="en-ZA" b="1" dirty="0" lang="en-ZA" smtClean="0" sz="7900"/>
            </a:br>
            <a:r>
              <a:rPr altLang="en-ZA" b="1" dirty="0" lang="en-ZA" smtClean="0" sz="6600"/>
              <a:t/>
            </a:r>
            <a:br>
              <a:rPr altLang="en-ZA" b="1" dirty="0" lang="en-ZA" smtClean="0" sz="6600"/>
            </a:br>
            <a:r>
              <a:rPr altLang="en-ZA" b="1" dirty="0" lang="en-ZA" smtClean="0" sz="3600">
                <a:solidFill>
                  <a:schemeClr val="bg1"/>
                </a:solidFill>
                <a:effectLst>
                  <a:outerShdw algn="tl" blurRad="38100" dir="2700000" dist="38100">
                    <a:srgbClr val="000000">
                      <a:alpha val="43137"/>
                    </a:srgbClr>
                  </a:outerShdw>
                </a:effectLst>
              </a:rPr>
              <a:t>3. Husbands, your Lov</a:t>
            </a:r>
            <a:r>
              <a:rPr altLang="en-ZA" b="1" dirty="0" lang="en-ZA" smtClean="0" sz="3600">
                <a:solidFill>
                  <a:schemeClr val="bg1"/>
                </a:solidFill>
                <a:effectLst>
                  <a:outerShdw algn="tl" blurRad="38100" dir="2700000" dist="38100">
                    <a:srgbClr val="000000">
                      <a:alpha val="43137"/>
                    </a:srgbClr>
                  </a:outerShdw>
                </a:effectLst>
              </a:rPr>
              <a:t>e for your wife must Imitate the Atonement</a:t>
            </a:r>
            <a:r>
              <a:rPr altLang="en-ZA" b="1" dirty="0" lang="en-ZA" smtClean="0" sz="6600" u="sng"/>
              <a:t/>
            </a:r>
            <a:br>
              <a:rPr altLang="en-ZA" b="1" dirty="0" lang="en-ZA" smtClean="0" sz="6600" u="sng"/>
            </a:br>
            <a:r>
              <a:rPr altLang="en-ZA" b="1" dirty="0" lang="en-ZA" smtClean="0" sz="7900"/>
              <a:t/>
            </a:r>
            <a:br>
              <a:rPr altLang="en-ZA" b="1" dirty="0" lang="en-ZA" smtClean="0" sz="7900"/>
            </a:br>
            <a:r>
              <a:rPr altLang="en-ZA" b="1" dirty="0" lang="en-ZA" smtClean="0" sz="7900"/>
              <a:t/>
            </a:r>
            <a:br>
              <a:rPr altLang="en-ZA" b="1" dirty="0" lang="en-ZA" smtClean="0" sz="7900"/>
            </a:br>
            <a:r>
              <a:rPr altLang="en-ZA" b="1" dirty="0" lang="en-ZA" smtClean="0" sz="7900"/>
              <a:t/>
            </a:r>
            <a:br>
              <a:rPr altLang="en-ZA" b="1" dirty="0" lang="en-ZA" smtClean="0" sz="7900"/>
            </a:br>
            <a:endParaRPr altLang="en-ZA" dirty="0" lang="en-ZA" sz="7900"/>
          </a:p>
        </p:txBody>
      </p:sp>
      <p:sp>
        <p:nvSpPr>
          <p:cNvPr id="3" name="Content Placeholder 2"/>
          <p:cNvSpPr>
            <a:spLocks noGrp="1"/>
          </p:cNvSpPr>
          <p:nvPr>
            <p:ph idx="1"/>
          </p:nvPr>
        </p:nvSpPr>
        <p:spPr>
          <a:xfrm>
            <a:off x="467544" y="1772816"/>
            <a:ext cx="8229600" cy="5085185"/>
          </a:xfrm>
        </p:spPr>
        <p:txBody>
          <a:bodyPr numCol="1">
            <a:noAutofit/>
          </a:bodyPr>
          <a:lstStyle/>
          <a:p>
            <a:r>
              <a:rPr altLang="en-ZA" b="1" dirty="0" lang="en-ZA" smtClean="0">
                <a:solidFill>
                  <a:schemeClr val="bg1"/>
                </a:solidFill>
                <a:effectLst>
                  <a:outerShdw algn="tl" blurRad="38100" dir="2700000" dist="38100">
                    <a:srgbClr val="000000">
                      <a:alpha val="43137"/>
                    </a:srgbClr>
                  </a:outerShdw>
                </a:effectLst>
              </a:rPr>
              <a:t>What makes a marriage distinctly Christian?</a:t>
            </a:r>
          </a:p>
          <a:p>
            <a:pPr lvl="1"/>
            <a:r>
              <a:rPr altLang="en-ZA" b="1" dirty="0" lang="en-ZA" smtClean="0">
                <a:solidFill>
                  <a:schemeClr val="bg1"/>
                </a:solidFill>
                <a:effectLst>
                  <a:outerShdw algn="tl" blurRad="38100" dir="2700000" dist="38100">
                    <a:srgbClr val="000000">
                      <a:alpha val="43137"/>
                    </a:srgbClr>
                  </a:outerShdw>
                </a:effectLst>
              </a:rPr>
              <a:t>Not the presence of two Christians. </a:t>
            </a:r>
          </a:p>
          <a:p>
            <a:pPr lvl="1"/>
            <a:r>
              <a:rPr altLang="en-ZA" b="1" dirty="0" lang="en-ZA" smtClean="0">
                <a:solidFill>
                  <a:schemeClr val="bg1"/>
                </a:solidFill>
                <a:effectLst>
                  <a:outerShdw algn="tl" blurRad="38100" dir="2700000" dist="38100">
                    <a:srgbClr val="000000">
                      <a:alpha val="43137"/>
                    </a:srgbClr>
                  </a:outerShdw>
                </a:effectLst>
              </a:rPr>
              <a:t>Not attendance at a church. </a:t>
            </a:r>
          </a:p>
          <a:p>
            <a:pPr lvl="1"/>
            <a:r>
              <a:rPr altLang="en-ZA" b="1" dirty="0" lang="en-ZA" smtClean="0">
                <a:solidFill>
                  <a:schemeClr val="bg1"/>
                </a:solidFill>
                <a:effectLst>
                  <a:outerShdw algn="tl" blurRad="38100" dir="2700000" dist="38100">
                    <a:srgbClr val="000000">
                      <a:alpha val="43137"/>
                    </a:srgbClr>
                  </a:outerShdw>
                </a:effectLst>
              </a:rPr>
              <a:t>Not the style of the marriage ceremony. </a:t>
            </a:r>
          </a:p>
          <a:p>
            <a:pPr lvl="1"/>
            <a:r>
              <a:rPr altLang="en-ZA" b="1" dirty="0" lang="en-ZA" smtClean="0">
                <a:solidFill>
                  <a:schemeClr val="bg1"/>
                </a:solidFill>
                <a:effectLst>
                  <a:outerShdw algn="tl" blurRad="38100" dir="2700000" dist="38100">
                    <a:srgbClr val="000000">
                      <a:alpha val="43137"/>
                    </a:srgbClr>
                  </a:outerShdw>
                </a:effectLst>
              </a:rPr>
              <a:t>Rather, when a converted man and a converted woman undertake to emulate the relationship between Jesus Christ and His bride, the church, in the power of the Holy Spirit. </a:t>
            </a:r>
          </a:p>
          <a:p>
            <a:r>
              <a:rPr altLang="en-ZA" b="1" dirty="0" lang="en-ZA" smtClean="0">
                <a:solidFill>
                  <a:schemeClr val="bg1"/>
                </a:solidFill>
                <a:effectLst>
                  <a:outerShdw algn="tl" blurRad="38100" dir="2700000" dist="38100">
                    <a:srgbClr val="000000">
                      <a:alpha val="43137"/>
                    </a:srgbClr>
                  </a:outerShdw>
                </a:effectLst>
              </a:rPr>
              <a:t>What our teens need is not lessons in romance; but GREAT THEOLOGY. </a:t>
            </a:r>
            <a:endParaRPr altLang="en-ZA" b="1" dirty="0" lang="en-ZA" smtClean="0">
              <a:solidFill>
                <a:schemeClr val="bg1"/>
              </a:solidFill>
              <a:effectLst>
                <a:outerShdw algn="tl" blurRad="38100" dir="2700000" dist="38100">
                  <a:srgbClr val="000000">
                    <a:alpha val="43137"/>
                  </a:srgbClr>
                </a:outerShdw>
              </a:effectLst>
            </a:endParaRPr>
          </a:p>
          <a:p>
            <a:endParaRPr altLang="en-ZA" b="1" dirty="0" lang="en-ZA" smtClean="0" sz="2800">
              <a:solidFill>
                <a:schemeClr val="bg1"/>
              </a:solidFill>
              <a:effectLst>
                <a:outerShdw algn="tl" blurRad="38100" dir="2700000" dist="38100">
                  <a:srgbClr val="000000">
                    <a:alpha val="43137"/>
                  </a:srgbClr>
                </a:outerShdw>
              </a:effectLst>
            </a:endParaRPr>
          </a:p>
          <a:p>
            <a:endParaRPr altLang="en-ZA" b="1" dirty="0" lang="en-ZA" smtClean="0" sz="2800">
              <a:solidFill>
                <a:schemeClr val="bg1"/>
              </a:solidFill>
              <a:effectLst>
                <a:outerShdw algn="tl" blurRad="38100" dir="2700000" dist="38100">
                  <a:srgbClr val="000000">
                    <a:alpha val="43137"/>
                  </a:srgbClr>
                </a:outerShdw>
              </a:effectLst>
            </a:endParaRPr>
          </a:p>
          <a:p>
            <a:endParaRPr altLang="en-ZA" b="1" dirty="0" lang="en-ZA" smtClean="0">
              <a:solidFill>
                <a:schemeClr val="bg1"/>
              </a:solidFill>
              <a:effectLst>
                <a:outerShdw algn="tl" blurRad="38100" dir="2700000" dist="38100">
                  <a:srgbClr val="000000">
                    <a:alpha val="43137"/>
                  </a:srgbClr>
                </a:outerShdw>
              </a:effectLst>
            </a:endParaRPr>
          </a:p>
          <a:p>
            <a:pPr lvl="1"/>
            <a:endParaRPr altLang="en-ZA" b="1" dirty="0" lang="en-ZA" smtClean="0">
              <a:solidFill>
                <a:schemeClr val="bg1"/>
              </a:solidFill>
              <a:effectLst>
                <a:outerShdw algn="tl" blurRad="38100" dir="2700000" dist="38100">
                  <a:srgbClr val="000000">
                    <a:alpha val="43137"/>
                  </a:srgbClr>
                </a:outerShdw>
              </a:effectLst>
            </a:endParaRPr>
          </a:p>
          <a:p>
            <a:pPr lvl="1"/>
            <a:endParaRPr altLang="en-ZA" b="1" dirty="0" lang="en-ZA" smtClean="0">
              <a:solidFill>
                <a:schemeClr val="bg1"/>
              </a:solidFill>
              <a:effectLst>
                <a:outerShdw algn="tl" blurRad="38100" dir="2700000" dist="38100">
                  <a:srgbClr val="000000">
                    <a:alpha val="43137"/>
                  </a:srgbClr>
                </a:outerShdw>
              </a:effectLst>
            </a:endParaRPr>
          </a:p>
          <a:p>
            <a:endParaRPr altLang="en-ZA" b="1" dirty="0" lang="en-ZA" smtClean="0">
              <a:solidFill>
                <a:schemeClr val="bg1"/>
              </a:solidFill>
              <a:effectLst>
                <a:outerShdw algn="tl" blurRad="38100" dir="2700000" dist="38100">
                  <a:srgbClr val="000000">
                    <a:alpha val="43137"/>
                  </a:srgbClr>
                </a:outerShdw>
              </a:effectLst>
            </a:endParaRPr>
          </a:p>
        </p:txBody>
      </p:sp>
    </p:spTree>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1" presetSubtype="0">
                                  <p:stCondLst>
                                    <p:cond delay="0"/>
                                  </p:stCondLst>
                                  <p:childTnLst>
                                    <p:set>
                                      <p:cBhvr>
                                        <p:cTn dur="1" fill="hold" id="6">
                                          <p:stCondLst>
                                            <p:cond delay="0"/>
                                          </p:stCondLst>
                                        </p:cTn>
                                        <p:tgtEl>
                                          <p:spTgt spid="3">
                                            <p:txEl>
                                              <p:pRg end="0" st="0"/>
                                            </p:txEl>
                                          </p:spTgt>
                                        </p:tgtEl>
                                        <p:attrNameLst>
                                          <p:attrName>style.visibility</p:attrName>
                                        </p:attrNameLst>
                                      </p:cBhvr>
                                      <p:to>
                                        <p:strVal val="visible"/>
                                      </p:to>
                                    </p:set>
                                  </p:childTnLst>
                                </p:cTn>
                              </p:par>
                            </p:childTnLst>
                          </p:cTn>
                        </p:par>
                      </p:childTnLst>
                    </p:cTn>
                  </p:par>
                  <p:par>
                    <p:cTn fill="hold" id="7">
                      <p:stCondLst>
                        <p:cond delay="indefinite"/>
                      </p:stCondLst>
                      <p:childTnLst>
                        <p:par>
                          <p:cTn fill="hold" id="8">
                            <p:stCondLst>
                              <p:cond delay="0"/>
                            </p:stCondLst>
                            <p:childTnLst>
                              <p:par>
                                <p:cTn fill="hold" grpId="0" id="9" nodeType="clickEffect" presetClass="entr" presetID="1" presetSubtype="0">
                                  <p:stCondLst>
                                    <p:cond delay="0"/>
                                  </p:stCondLst>
                                  <p:childTnLst>
                                    <p:set>
                                      <p:cBhvr>
                                        <p:cTn dur="1" fill="hold" id="10">
                                          <p:stCondLst>
                                            <p:cond delay="0"/>
                                          </p:stCondLst>
                                        </p:cTn>
                                        <p:tgtEl>
                                          <p:spTgt spid="3">
                                            <p:txEl>
                                              <p:pRg end="1" st="1"/>
                                            </p:txEl>
                                          </p:spTgt>
                                        </p:tgtEl>
                                        <p:attrNameLst>
                                          <p:attrName>style.visibility</p:attrName>
                                        </p:attrNameLst>
                                      </p:cBhvr>
                                      <p:to>
                                        <p:strVal val="visible"/>
                                      </p:to>
                                    </p:set>
                                  </p:childTnLst>
                                </p:cTn>
                              </p:par>
                            </p:childTnLst>
                          </p:cTn>
                        </p:par>
                      </p:childTnLst>
                    </p:cTn>
                  </p:par>
                  <p:par>
                    <p:cTn fill="hold" id="11">
                      <p:stCondLst>
                        <p:cond delay="indefinite"/>
                      </p:stCondLst>
                      <p:childTnLst>
                        <p:par>
                          <p:cTn fill="hold" id="12">
                            <p:stCondLst>
                              <p:cond delay="0"/>
                            </p:stCondLst>
                            <p:childTnLst>
                              <p:par>
                                <p:cTn fill="hold" grpId="0" id="13" nodeType="clickEffect" presetClass="entr" presetID="1" presetSubtype="0">
                                  <p:stCondLst>
                                    <p:cond delay="0"/>
                                  </p:stCondLst>
                                  <p:childTnLst>
                                    <p:set>
                                      <p:cBhvr>
                                        <p:cTn dur="1" fill="hold" id="14">
                                          <p:stCondLst>
                                            <p:cond delay="0"/>
                                          </p:stCondLst>
                                        </p:cTn>
                                        <p:tgtEl>
                                          <p:spTgt spid="3">
                                            <p:txEl>
                                              <p:pRg end="2" st="2"/>
                                            </p:txEl>
                                          </p:spTgt>
                                        </p:tgtEl>
                                        <p:attrNameLst>
                                          <p:attrName>style.visibility</p:attrName>
                                        </p:attrNameLst>
                                      </p:cBhvr>
                                      <p:to>
                                        <p:strVal val="visible"/>
                                      </p:to>
                                    </p:set>
                                  </p:childTnLst>
                                </p:cTn>
                              </p:par>
                            </p:childTnLst>
                          </p:cTn>
                        </p:par>
                      </p:childTnLst>
                    </p:cTn>
                  </p:par>
                  <p:par>
                    <p:cTn fill="hold" id="15">
                      <p:stCondLst>
                        <p:cond delay="indefinite"/>
                      </p:stCondLst>
                      <p:childTnLst>
                        <p:par>
                          <p:cTn fill="hold" id="16">
                            <p:stCondLst>
                              <p:cond delay="0"/>
                            </p:stCondLst>
                            <p:childTnLst>
                              <p:par>
                                <p:cTn fill="hold" grpId="0" id="17" nodeType="clickEffect" presetClass="entr" presetID="1" presetSubtype="0">
                                  <p:stCondLst>
                                    <p:cond delay="0"/>
                                  </p:stCondLst>
                                  <p:childTnLst>
                                    <p:set>
                                      <p:cBhvr>
                                        <p:cTn dur="1" fill="hold" id="18">
                                          <p:stCondLst>
                                            <p:cond delay="0"/>
                                          </p:stCondLst>
                                        </p:cTn>
                                        <p:tgtEl>
                                          <p:spTgt spid="3">
                                            <p:txEl>
                                              <p:pRg end="3" st="3"/>
                                            </p:txEl>
                                          </p:spTgt>
                                        </p:tgtEl>
                                        <p:attrNameLst>
                                          <p:attrName>style.visibility</p:attrName>
                                        </p:attrNameLst>
                                      </p:cBhvr>
                                      <p:to>
                                        <p:strVal val="visible"/>
                                      </p:to>
                                    </p:set>
                                  </p:childTnLst>
                                </p:cTn>
                              </p:par>
                            </p:childTnLst>
                          </p:cTn>
                        </p:par>
                      </p:childTnLst>
                    </p:cTn>
                  </p:par>
                  <p:par>
                    <p:cTn fill="hold" id="19">
                      <p:stCondLst>
                        <p:cond delay="indefinite"/>
                      </p:stCondLst>
                      <p:childTnLst>
                        <p:par>
                          <p:cTn fill="hold" id="20">
                            <p:stCondLst>
                              <p:cond delay="0"/>
                            </p:stCondLst>
                            <p:childTnLst>
                              <p:par>
                                <p:cTn fill="hold" grpId="0" id="21" nodeType="clickEffect" presetClass="entr" presetID="1" presetSubtype="0">
                                  <p:stCondLst>
                                    <p:cond delay="0"/>
                                  </p:stCondLst>
                                  <p:childTnLst>
                                    <p:set>
                                      <p:cBhvr>
                                        <p:cTn dur="1" fill="hold" id="22">
                                          <p:stCondLst>
                                            <p:cond delay="0"/>
                                          </p:stCondLst>
                                        </p:cTn>
                                        <p:tgtEl>
                                          <p:spTgt spid="3">
                                            <p:txEl>
                                              <p:pRg end="4" st="4"/>
                                            </p:txEl>
                                          </p:spTgt>
                                        </p:tgtEl>
                                        <p:attrNameLst>
                                          <p:attrName>style.visibility</p:attrName>
                                        </p:attrNameLst>
                                      </p:cBhvr>
                                      <p:to>
                                        <p:strVal val="visible"/>
                                      </p:to>
                                    </p:set>
                                  </p:childTnLst>
                                </p:cTn>
                              </p:par>
                            </p:childTnLst>
                          </p:cTn>
                        </p:par>
                      </p:childTnLst>
                    </p:cTn>
                  </p:par>
                  <p:par>
                    <p:cTn fill="hold" id="23">
                      <p:stCondLst>
                        <p:cond delay="indefinite"/>
                      </p:stCondLst>
                      <p:childTnLst>
                        <p:par>
                          <p:cTn fill="hold" id="24">
                            <p:stCondLst>
                              <p:cond delay="0"/>
                            </p:stCondLst>
                            <p:childTnLst>
                              <p:par>
                                <p:cTn fill="hold" grpId="0" id="25" nodeType="clickEffect" presetClass="entr" presetID="1" presetSubtype="0">
                                  <p:stCondLst>
                                    <p:cond delay="0"/>
                                  </p:stCondLst>
                                  <p:childTnLst>
                                    <p:set>
                                      <p:cBhvr>
                                        <p:cTn dur="1" fill="hold" id="26">
                                          <p:stCondLst>
                                            <p:cond delay="0"/>
                                          </p:stCondLst>
                                        </p:cTn>
                                        <p:tgtEl>
                                          <p:spTgt spid="3">
                                            <p:txEl>
                                              <p:pRg end="5" st="5"/>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build="p" grpId="0" spid="3"/>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124744"/>
            <a:ext cx="8229600" cy="1008112"/>
          </a:xfrm>
        </p:spPr>
        <p:txBody>
          <a:bodyPr numCol="1">
            <a:noAutofit/>
          </a:bodyPr>
          <a:lstStyle/>
          <a:p>
            <a:r>
              <a:rPr altLang="en-ZA" b="1" dirty="0" lang="en-ZA" smtClean="0" sz="7900"/>
              <a:t/>
            </a:r>
            <a:br>
              <a:rPr altLang="en-ZA" b="1" dirty="0" lang="en-ZA" smtClean="0" sz="7900"/>
            </a:br>
            <a:r>
              <a:rPr altLang="en-ZA" b="1" dirty="0" lang="en-ZA" smtClean="0" sz="7900"/>
              <a:t/>
            </a:r>
            <a:br>
              <a:rPr altLang="en-ZA" b="1" dirty="0" lang="en-ZA" smtClean="0" sz="7900"/>
            </a:br>
            <a:r>
              <a:rPr altLang="en-ZA" b="1" dirty="0" lang="en-ZA" smtClean="0" sz="6600"/>
              <a:t/>
            </a:r>
            <a:br>
              <a:rPr altLang="en-ZA" b="1" dirty="0" lang="en-ZA" smtClean="0" sz="6600"/>
            </a:br>
            <a:r>
              <a:rPr altLang="en-ZA" b="1" dirty="0" lang="en-ZA" smtClean="0" sz="3600">
                <a:solidFill>
                  <a:schemeClr val="bg1"/>
                </a:solidFill>
                <a:effectLst>
                  <a:outerShdw algn="tl" blurRad="38100" dir="2700000" dist="38100">
                    <a:srgbClr val="000000">
                      <a:alpha val="43137"/>
                    </a:srgbClr>
                  </a:outerShdw>
                </a:effectLst>
              </a:rPr>
              <a:t> 3. Husbands, your Love for your wife must Imitate the Atonement </a:t>
            </a:r>
            <a:r>
              <a:rPr altLang="en-ZA" b="1" dirty="0" lang="en-ZA" smtClean="0" sz="6600" u="sng"/>
              <a:t/>
            </a:r>
            <a:br>
              <a:rPr altLang="en-ZA" b="1" dirty="0" lang="en-ZA" smtClean="0" sz="6600" u="sng"/>
            </a:br>
            <a:r>
              <a:rPr altLang="en-ZA" b="1" dirty="0" lang="en-ZA" smtClean="0" sz="7900"/>
              <a:t/>
            </a:r>
            <a:br>
              <a:rPr altLang="en-ZA" b="1" dirty="0" lang="en-ZA" smtClean="0" sz="7900"/>
            </a:br>
            <a:r>
              <a:rPr altLang="en-ZA" b="1" dirty="0" lang="en-ZA" smtClean="0" sz="7900"/>
              <a:t/>
            </a:r>
            <a:br>
              <a:rPr altLang="en-ZA" b="1" dirty="0" lang="en-ZA" smtClean="0" sz="7900"/>
            </a:br>
            <a:r>
              <a:rPr altLang="en-ZA" b="1" dirty="0" lang="en-ZA" smtClean="0" sz="7900"/>
              <a:t/>
            </a:r>
            <a:br>
              <a:rPr altLang="en-ZA" b="1" dirty="0" lang="en-ZA" smtClean="0" sz="7900"/>
            </a:br>
            <a:endParaRPr altLang="en-ZA" dirty="0" lang="en-ZA" sz="7900"/>
          </a:p>
        </p:txBody>
      </p:sp>
      <p:sp>
        <p:nvSpPr>
          <p:cNvPr id="3" name="Content Placeholder 2"/>
          <p:cNvSpPr>
            <a:spLocks noGrp="1"/>
          </p:cNvSpPr>
          <p:nvPr>
            <p:ph idx="1"/>
          </p:nvPr>
        </p:nvSpPr>
        <p:spPr>
          <a:xfrm>
            <a:off x="467544" y="1916832"/>
            <a:ext cx="8229600" cy="4941169"/>
          </a:xfrm>
        </p:spPr>
        <p:txBody>
          <a:bodyPr numCol="1">
            <a:noAutofit/>
          </a:bodyPr>
          <a:lstStyle/>
          <a:p>
            <a:r>
              <a:rPr altLang="en-ZA" b="1" dirty="0" lang="en-ZA" smtClean="0">
                <a:solidFill>
                  <a:schemeClr val="bg1"/>
                </a:solidFill>
                <a:effectLst>
                  <a:outerShdw algn="tl" blurRad="38100" dir="2700000" dist="38100">
                    <a:srgbClr val="000000">
                      <a:alpha val="43137"/>
                    </a:srgbClr>
                  </a:outerShdw>
                </a:effectLst>
              </a:rPr>
              <a:t>Christ LOVES the church; it is not mere duty…</a:t>
            </a:r>
          </a:p>
          <a:p>
            <a:pPr lvl="1"/>
            <a:r>
              <a:rPr altLang="en-ZA" b="1" dirty="0" lang="en-ZA" smtClean="0">
                <a:solidFill>
                  <a:schemeClr val="bg1"/>
                </a:solidFill>
                <a:effectLst>
                  <a:outerShdw algn="tl" blurRad="38100" dir="2700000" dist="38100">
                    <a:srgbClr val="000000">
                      <a:alpha val="43137"/>
                    </a:srgbClr>
                  </a:outerShdw>
                </a:effectLst>
              </a:rPr>
              <a:t>John 10:11-18 / John 3:16 / Rom 5:8 / Mt 23:37</a:t>
            </a:r>
          </a:p>
          <a:p>
            <a:pPr lvl="1"/>
            <a:r>
              <a:rPr altLang="en-ZA" b="1" dirty="0" lang="en-ZA" smtClean="0" sz="2800">
                <a:solidFill>
                  <a:schemeClr val="bg1"/>
                </a:solidFill>
                <a:effectLst>
                  <a:outerShdw algn="tl" blurRad="38100" dir="2700000" dist="38100">
                    <a:srgbClr val="000000">
                      <a:alpha val="43137"/>
                    </a:srgbClr>
                  </a:outerShdw>
                </a:effectLst>
              </a:rPr>
              <a:t>Compare that to Demosthenes: “We have courtesans for the sake of pleasure. We have concubines for the sake of daily cohabitation. We have wives for the purpose of having children legitimately, and of having a faithful guardian for all our household affairs.”</a:t>
            </a:r>
          </a:p>
          <a:p>
            <a:pPr lvl="1"/>
            <a:r>
              <a:rPr altLang="en-ZA" b="1" dirty="0" lang="en-ZA" smtClean="0">
                <a:solidFill>
                  <a:schemeClr val="bg1"/>
                </a:solidFill>
                <a:effectLst>
                  <a:outerShdw algn="tl" blurRad="38100" dir="2700000" dist="38100">
                    <a:srgbClr val="000000">
                      <a:alpha val="43137"/>
                    </a:srgbClr>
                  </a:outerShdw>
                </a:effectLst>
              </a:rPr>
              <a:t>“My wife’s changed!” – Who changed her?</a:t>
            </a:r>
            <a:endParaRPr altLang="en-ZA" b="1" dirty="0" lang="en-ZA" smtClean="0" sz="2800">
              <a:solidFill>
                <a:schemeClr val="bg1"/>
              </a:solidFill>
              <a:effectLst>
                <a:outerShdw algn="tl" blurRad="38100" dir="2700000" dist="38100">
                  <a:srgbClr val="000000">
                    <a:alpha val="43137"/>
                  </a:srgbClr>
                </a:outerShdw>
              </a:effectLst>
            </a:endParaRPr>
          </a:p>
          <a:p>
            <a:endParaRPr altLang="en-ZA" b="1" dirty="0" lang="en-ZA" smtClean="0" sz="2800">
              <a:solidFill>
                <a:schemeClr val="bg1"/>
              </a:solidFill>
              <a:effectLst>
                <a:outerShdw algn="tl" blurRad="38100" dir="2700000" dist="38100">
                  <a:srgbClr val="000000">
                    <a:alpha val="43137"/>
                  </a:srgbClr>
                </a:outerShdw>
              </a:effectLst>
            </a:endParaRPr>
          </a:p>
          <a:p>
            <a:endParaRPr altLang="en-ZA" b="1" dirty="0" lang="en-ZA" smtClean="0">
              <a:solidFill>
                <a:schemeClr val="bg1"/>
              </a:solidFill>
              <a:effectLst>
                <a:outerShdw algn="tl" blurRad="38100" dir="2700000" dist="38100">
                  <a:srgbClr val="000000">
                    <a:alpha val="43137"/>
                  </a:srgbClr>
                </a:outerShdw>
              </a:effectLst>
            </a:endParaRPr>
          </a:p>
          <a:p>
            <a:pPr lvl="1"/>
            <a:endParaRPr altLang="en-ZA" b="1" dirty="0" lang="en-ZA" smtClean="0">
              <a:solidFill>
                <a:schemeClr val="bg1"/>
              </a:solidFill>
              <a:effectLst>
                <a:outerShdw algn="tl" blurRad="38100" dir="2700000" dist="38100">
                  <a:srgbClr val="000000">
                    <a:alpha val="43137"/>
                  </a:srgbClr>
                </a:outerShdw>
              </a:effectLst>
            </a:endParaRPr>
          </a:p>
          <a:p>
            <a:pPr lvl="1"/>
            <a:endParaRPr altLang="en-ZA" b="1" dirty="0" lang="en-ZA" smtClean="0">
              <a:solidFill>
                <a:schemeClr val="bg1"/>
              </a:solidFill>
              <a:effectLst>
                <a:outerShdw algn="tl" blurRad="38100" dir="2700000" dist="38100">
                  <a:srgbClr val="000000">
                    <a:alpha val="43137"/>
                  </a:srgbClr>
                </a:outerShdw>
              </a:effectLst>
            </a:endParaRPr>
          </a:p>
          <a:p>
            <a:endParaRPr altLang="en-ZA" b="1" dirty="0" lang="en-ZA" smtClean="0">
              <a:solidFill>
                <a:schemeClr val="bg1"/>
              </a:solidFill>
              <a:effectLst>
                <a:outerShdw algn="tl" blurRad="38100" dir="2700000" dist="38100">
                  <a:srgbClr val="000000">
                    <a:alpha val="43137"/>
                  </a:srgbClr>
                </a:outerShdw>
              </a:effectLst>
            </a:endParaRPr>
          </a:p>
        </p:txBody>
      </p:sp>
    </p:spTree>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1" presetSubtype="0">
                                  <p:stCondLst>
                                    <p:cond delay="0"/>
                                  </p:stCondLst>
                                  <p:childTnLst>
                                    <p:set>
                                      <p:cBhvr>
                                        <p:cTn dur="1" fill="hold" id="6">
                                          <p:stCondLst>
                                            <p:cond delay="0"/>
                                          </p:stCondLst>
                                        </p:cTn>
                                        <p:tgtEl>
                                          <p:spTgt spid="3">
                                            <p:txEl>
                                              <p:pRg end="0" st="0"/>
                                            </p:txEl>
                                          </p:spTgt>
                                        </p:tgtEl>
                                        <p:attrNameLst>
                                          <p:attrName>style.visibility</p:attrName>
                                        </p:attrNameLst>
                                      </p:cBhvr>
                                      <p:to>
                                        <p:strVal val="visible"/>
                                      </p:to>
                                    </p:set>
                                  </p:childTnLst>
                                </p:cTn>
                              </p:par>
                            </p:childTnLst>
                          </p:cTn>
                        </p:par>
                      </p:childTnLst>
                    </p:cTn>
                  </p:par>
                  <p:par>
                    <p:cTn fill="hold" id="7">
                      <p:stCondLst>
                        <p:cond delay="indefinite"/>
                      </p:stCondLst>
                      <p:childTnLst>
                        <p:par>
                          <p:cTn fill="hold" id="8">
                            <p:stCondLst>
                              <p:cond delay="0"/>
                            </p:stCondLst>
                            <p:childTnLst>
                              <p:par>
                                <p:cTn fill="hold" grpId="0" id="9" nodeType="clickEffect" presetClass="entr" presetID="1" presetSubtype="0">
                                  <p:stCondLst>
                                    <p:cond delay="0"/>
                                  </p:stCondLst>
                                  <p:childTnLst>
                                    <p:set>
                                      <p:cBhvr>
                                        <p:cTn dur="1" fill="hold" id="10">
                                          <p:stCondLst>
                                            <p:cond delay="0"/>
                                          </p:stCondLst>
                                        </p:cTn>
                                        <p:tgtEl>
                                          <p:spTgt spid="3">
                                            <p:txEl>
                                              <p:pRg end="1" st="1"/>
                                            </p:txEl>
                                          </p:spTgt>
                                        </p:tgtEl>
                                        <p:attrNameLst>
                                          <p:attrName>style.visibility</p:attrName>
                                        </p:attrNameLst>
                                      </p:cBhvr>
                                      <p:to>
                                        <p:strVal val="visible"/>
                                      </p:to>
                                    </p:set>
                                  </p:childTnLst>
                                </p:cTn>
                              </p:par>
                            </p:childTnLst>
                          </p:cTn>
                        </p:par>
                      </p:childTnLst>
                    </p:cTn>
                  </p:par>
                  <p:par>
                    <p:cTn fill="hold" id="11">
                      <p:stCondLst>
                        <p:cond delay="indefinite"/>
                      </p:stCondLst>
                      <p:childTnLst>
                        <p:par>
                          <p:cTn fill="hold" id="12">
                            <p:stCondLst>
                              <p:cond delay="0"/>
                            </p:stCondLst>
                            <p:childTnLst>
                              <p:par>
                                <p:cTn fill="hold" grpId="0" id="13" nodeType="clickEffect" presetClass="entr" presetID="1" presetSubtype="0">
                                  <p:stCondLst>
                                    <p:cond delay="0"/>
                                  </p:stCondLst>
                                  <p:childTnLst>
                                    <p:set>
                                      <p:cBhvr>
                                        <p:cTn dur="1" fill="hold" id="14">
                                          <p:stCondLst>
                                            <p:cond delay="0"/>
                                          </p:stCondLst>
                                        </p:cTn>
                                        <p:tgtEl>
                                          <p:spTgt spid="3">
                                            <p:txEl>
                                              <p:pRg end="2" st="2"/>
                                            </p:txEl>
                                          </p:spTgt>
                                        </p:tgtEl>
                                        <p:attrNameLst>
                                          <p:attrName>style.visibility</p:attrName>
                                        </p:attrNameLst>
                                      </p:cBhvr>
                                      <p:to>
                                        <p:strVal val="visible"/>
                                      </p:to>
                                    </p:set>
                                  </p:childTnLst>
                                </p:cTn>
                              </p:par>
                            </p:childTnLst>
                          </p:cTn>
                        </p:par>
                      </p:childTnLst>
                    </p:cTn>
                  </p:par>
                  <p:par>
                    <p:cTn fill="hold" id="15">
                      <p:stCondLst>
                        <p:cond delay="indefinite"/>
                      </p:stCondLst>
                      <p:childTnLst>
                        <p:par>
                          <p:cTn fill="hold" id="16">
                            <p:stCondLst>
                              <p:cond delay="0"/>
                            </p:stCondLst>
                            <p:childTnLst>
                              <p:par>
                                <p:cTn fill="hold" grpId="0" id="17" nodeType="clickEffect" presetClass="entr" presetID="1" presetSubtype="0">
                                  <p:stCondLst>
                                    <p:cond delay="0"/>
                                  </p:stCondLst>
                                  <p:childTnLst>
                                    <p:set>
                                      <p:cBhvr>
                                        <p:cTn dur="1" fill="hold" id="18">
                                          <p:stCondLst>
                                            <p:cond delay="0"/>
                                          </p:stCondLst>
                                        </p:cTn>
                                        <p:tgtEl>
                                          <p:spTgt spid="3">
                                            <p:txEl>
                                              <p:pRg end="3" st="3"/>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build="p" grpId="0" spid="3"/>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124744"/>
            <a:ext cx="8229600" cy="1008112"/>
          </a:xfrm>
        </p:spPr>
        <p:txBody>
          <a:bodyPr numCol="1">
            <a:noAutofit/>
          </a:bodyPr>
          <a:lstStyle/>
          <a:p>
            <a:r>
              <a:rPr altLang="en-ZA" b="1" dirty="0" lang="en-ZA" smtClean="0" sz="7900"/>
              <a:t/>
            </a:r>
            <a:br>
              <a:rPr altLang="en-ZA" b="1" dirty="0" lang="en-ZA" smtClean="0" sz="7900"/>
            </a:br>
            <a:r>
              <a:rPr altLang="en-ZA" b="1" dirty="0" lang="en-ZA" smtClean="0" sz="7900"/>
              <a:t/>
            </a:r>
            <a:br>
              <a:rPr altLang="en-ZA" b="1" dirty="0" lang="en-ZA" smtClean="0" sz="7900"/>
            </a:br>
            <a:r>
              <a:rPr altLang="en-ZA" b="1" dirty="0" lang="en-ZA" smtClean="0" sz="6600"/>
              <a:t/>
            </a:r>
            <a:br>
              <a:rPr altLang="en-ZA" b="1" dirty="0" lang="en-ZA" smtClean="0" sz="6600"/>
            </a:br>
            <a:r>
              <a:rPr altLang="en-ZA" b="1" dirty="0" lang="en-ZA" smtClean="0" sz="3600">
                <a:solidFill>
                  <a:schemeClr val="bg1"/>
                </a:solidFill>
                <a:effectLst>
                  <a:outerShdw algn="tl" blurRad="38100" dir="2700000" dist="38100">
                    <a:srgbClr val="000000">
                      <a:alpha val="43137"/>
                    </a:srgbClr>
                  </a:outerShdw>
                </a:effectLst>
              </a:rPr>
              <a:t> 3. Husbands, your Love for your wife must Imitate the Atonement </a:t>
            </a:r>
            <a:r>
              <a:rPr altLang="en-ZA" b="1" dirty="0" lang="en-ZA" smtClean="0" sz="6600" u="sng"/>
              <a:t/>
            </a:r>
            <a:br>
              <a:rPr altLang="en-ZA" b="1" dirty="0" lang="en-ZA" smtClean="0" sz="6600" u="sng"/>
            </a:br>
            <a:r>
              <a:rPr altLang="en-ZA" b="1" dirty="0" lang="en-ZA" smtClean="0" sz="7900"/>
              <a:t/>
            </a:r>
            <a:br>
              <a:rPr altLang="en-ZA" b="1" dirty="0" lang="en-ZA" smtClean="0" sz="7900"/>
            </a:br>
            <a:r>
              <a:rPr altLang="en-ZA" b="1" dirty="0" lang="en-ZA" smtClean="0" sz="7900"/>
              <a:t/>
            </a:r>
            <a:br>
              <a:rPr altLang="en-ZA" b="1" dirty="0" lang="en-ZA" smtClean="0" sz="7900"/>
            </a:br>
            <a:r>
              <a:rPr altLang="en-ZA" b="1" dirty="0" lang="en-ZA" smtClean="0" sz="7900"/>
              <a:t/>
            </a:r>
            <a:br>
              <a:rPr altLang="en-ZA" b="1" dirty="0" lang="en-ZA" smtClean="0" sz="7900"/>
            </a:br>
            <a:endParaRPr altLang="en-ZA" dirty="0" lang="en-ZA" sz="7900"/>
          </a:p>
        </p:txBody>
      </p:sp>
      <p:sp>
        <p:nvSpPr>
          <p:cNvPr id="3" name="Content Placeholder 2"/>
          <p:cNvSpPr>
            <a:spLocks noGrp="1"/>
          </p:cNvSpPr>
          <p:nvPr>
            <p:ph idx="1"/>
          </p:nvPr>
        </p:nvSpPr>
        <p:spPr>
          <a:xfrm>
            <a:off x="467544" y="1916832"/>
            <a:ext cx="8229600" cy="4941169"/>
          </a:xfrm>
        </p:spPr>
        <p:txBody>
          <a:bodyPr numCol="1">
            <a:noAutofit/>
          </a:bodyPr>
          <a:lstStyle/>
          <a:p>
            <a:r>
              <a:rPr altLang="en-ZA" b="1" dirty="0" lang="en-ZA" smtClean="0" sz="2800">
                <a:solidFill>
                  <a:schemeClr val="bg1"/>
                </a:solidFill>
                <a:effectLst>
                  <a:outerShdw algn="tl" blurRad="38100" dir="2700000" dist="38100">
                    <a:srgbClr val="000000">
                      <a:alpha val="43137"/>
                    </a:srgbClr>
                  </a:outerShdw>
                </a:effectLst>
              </a:rPr>
              <a:t>Christ loved the Church with Radical Self-Sacrifice</a:t>
            </a:r>
          </a:p>
          <a:p>
            <a:pPr lvl="1"/>
            <a:r>
              <a:rPr altLang="en-ZA" b="1" dirty="0" lang="en-ZA" smtClean="0" sz="2400">
                <a:solidFill>
                  <a:schemeClr val="bg1"/>
                </a:solidFill>
                <a:effectLst>
                  <a:outerShdw algn="tl" blurRad="38100" dir="2700000" dist="38100">
                    <a:srgbClr val="000000">
                      <a:alpha val="43137"/>
                    </a:srgbClr>
                  </a:outerShdw>
                </a:effectLst>
              </a:rPr>
              <a:t>“A husband’s love is to be characterized by a predetermined commitment to always act in the highest interest and the greatest good of his wife” (</a:t>
            </a:r>
            <a:r>
              <a:rPr altLang="en-ZA" b="1" dirty="0" err="1" lang="en-ZA" smtClean="0" sz="2400">
                <a:solidFill>
                  <a:schemeClr val="bg1"/>
                </a:solidFill>
                <a:effectLst>
                  <a:outerShdw algn="tl" blurRad="38100" dir="2700000" dist="38100">
                    <a:srgbClr val="000000">
                      <a:alpha val="43137"/>
                    </a:srgbClr>
                  </a:outerShdw>
                </a:effectLst>
              </a:rPr>
              <a:t>Azurdia</a:t>
            </a:r>
            <a:r>
              <a:rPr altLang="en-ZA" b="1" dirty="0" lang="en-ZA" smtClean="0" sz="2400">
                <a:solidFill>
                  <a:schemeClr val="bg1"/>
                </a:solidFill>
                <a:effectLst>
                  <a:outerShdw algn="tl" blurRad="38100" dir="2700000" dist="38100">
                    <a:srgbClr val="000000">
                      <a:alpha val="43137"/>
                    </a:srgbClr>
                  </a:outerShdw>
                </a:effectLst>
              </a:rPr>
              <a:t>)</a:t>
            </a:r>
          </a:p>
          <a:p>
            <a:pPr lvl="1"/>
            <a:r>
              <a:rPr altLang="en-ZA" b="1" dirty="0" lang="en-ZA" smtClean="0" sz="2400">
                <a:solidFill>
                  <a:schemeClr val="bg1"/>
                </a:solidFill>
                <a:effectLst>
                  <a:outerShdw algn="tl" blurRad="38100" dir="2700000" dist="38100">
                    <a:srgbClr val="000000">
                      <a:alpha val="43137"/>
                    </a:srgbClr>
                  </a:outerShdw>
                </a:effectLst>
              </a:rPr>
              <a:t>Husbands, you learn to love from a Person. </a:t>
            </a:r>
          </a:p>
          <a:p>
            <a:pPr lvl="1"/>
            <a:r>
              <a:rPr altLang="en-ZA" b="1" dirty="0" lang="en-ZA" smtClean="0" sz="2400">
                <a:solidFill>
                  <a:schemeClr val="bg1"/>
                </a:solidFill>
                <a:effectLst>
                  <a:outerShdw algn="tl" blurRad="38100" dir="2700000" dist="38100">
                    <a:srgbClr val="000000">
                      <a:alpha val="43137"/>
                    </a:srgbClr>
                  </a:outerShdw>
                </a:effectLst>
              </a:rPr>
              <a:t>A love that is “not dependent on feelings or emotion as the basis for it’s expression”.</a:t>
            </a:r>
          </a:p>
          <a:p>
            <a:pPr lvl="1"/>
            <a:r>
              <a:rPr altLang="en-ZA" b="1" dirty="0" lang="en-ZA" smtClean="0" sz="2400">
                <a:solidFill>
                  <a:schemeClr val="bg1"/>
                </a:solidFill>
                <a:effectLst>
                  <a:outerShdw algn="tl" blurRad="38100" dir="2700000" dist="38100">
                    <a:srgbClr val="000000">
                      <a:alpha val="43137"/>
                    </a:srgbClr>
                  </a:outerShdw>
                </a:effectLst>
              </a:rPr>
              <a:t>A love that is “deep-seated, thorough going, intelligent and purposeful…in which the entire personality, not only the emotions, but the mind and will express itself.”</a:t>
            </a:r>
          </a:p>
          <a:p>
            <a:pPr lvl="1"/>
            <a:r>
              <a:rPr altLang="en-ZA" b="1" dirty="0" lang="en-ZA" smtClean="0" sz="2400">
                <a:solidFill>
                  <a:schemeClr val="bg1"/>
                </a:solidFill>
                <a:effectLst>
                  <a:outerShdw algn="tl" blurRad="38100" dir="2700000" dist="38100">
                    <a:srgbClr val="000000">
                      <a:alpha val="43137"/>
                    </a:srgbClr>
                  </a:outerShdw>
                </a:effectLst>
              </a:rPr>
              <a:t>A love that is “totally unselfish, that seeks not it’s own satisfaction, nor even answering affection…” </a:t>
            </a:r>
          </a:p>
          <a:p>
            <a:pPr lvl="1"/>
            <a:endParaRPr altLang="en-ZA" b="1" dirty="0" lang="en-ZA" smtClean="0" sz="2400">
              <a:solidFill>
                <a:schemeClr val="bg1"/>
              </a:solidFill>
              <a:effectLst>
                <a:outerShdw algn="tl" blurRad="38100" dir="2700000" dist="38100">
                  <a:srgbClr val="000000">
                    <a:alpha val="43137"/>
                  </a:srgbClr>
                </a:outerShdw>
              </a:effectLst>
            </a:endParaRPr>
          </a:p>
          <a:p>
            <a:endParaRPr altLang="en-ZA" b="1" dirty="0" lang="en-ZA" smtClean="0">
              <a:solidFill>
                <a:schemeClr val="bg1"/>
              </a:solidFill>
              <a:effectLst>
                <a:outerShdw algn="tl" blurRad="38100" dir="2700000" dist="38100">
                  <a:srgbClr val="000000">
                    <a:alpha val="43137"/>
                  </a:srgbClr>
                </a:outerShdw>
              </a:effectLst>
            </a:endParaRPr>
          </a:p>
          <a:p>
            <a:pPr lvl="1"/>
            <a:endParaRPr altLang="en-ZA" b="1" dirty="0" lang="en-ZA" smtClean="0">
              <a:solidFill>
                <a:schemeClr val="bg1"/>
              </a:solidFill>
              <a:effectLst>
                <a:outerShdw algn="tl" blurRad="38100" dir="2700000" dist="38100">
                  <a:srgbClr val="000000">
                    <a:alpha val="43137"/>
                  </a:srgbClr>
                </a:outerShdw>
              </a:effectLst>
            </a:endParaRPr>
          </a:p>
          <a:p>
            <a:pPr lvl="1"/>
            <a:endParaRPr altLang="en-ZA" b="1" dirty="0" lang="en-ZA" smtClean="0">
              <a:solidFill>
                <a:schemeClr val="bg1"/>
              </a:solidFill>
              <a:effectLst>
                <a:outerShdw algn="tl" blurRad="38100" dir="2700000" dist="38100">
                  <a:srgbClr val="000000">
                    <a:alpha val="43137"/>
                  </a:srgbClr>
                </a:outerShdw>
              </a:effectLst>
            </a:endParaRPr>
          </a:p>
          <a:p>
            <a:endParaRPr altLang="en-ZA" b="1" dirty="0" lang="en-ZA" smtClean="0">
              <a:solidFill>
                <a:schemeClr val="bg1"/>
              </a:solidFill>
              <a:effectLst>
                <a:outerShdw algn="tl" blurRad="38100" dir="2700000" dist="38100">
                  <a:srgbClr val="000000">
                    <a:alpha val="43137"/>
                  </a:srgbClr>
                </a:outerShdw>
              </a:effectLst>
            </a:endParaRPr>
          </a:p>
        </p:txBody>
      </p:sp>
    </p:spTree>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1" presetSubtype="0">
                                  <p:stCondLst>
                                    <p:cond delay="0"/>
                                  </p:stCondLst>
                                  <p:childTnLst>
                                    <p:set>
                                      <p:cBhvr>
                                        <p:cTn dur="1" fill="hold" id="6">
                                          <p:stCondLst>
                                            <p:cond delay="0"/>
                                          </p:stCondLst>
                                        </p:cTn>
                                        <p:tgtEl>
                                          <p:spTgt spid="3">
                                            <p:txEl>
                                              <p:pRg end="0" st="0"/>
                                            </p:txEl>
                                          </p:spTgt>
                                        </p:tgtEl>
                                        <p:attrNameLst>
                                          <p:attrName>style.visibility</p:attrName>
                                        </p:attrNameLst>
                                      </p:cBhvr>
                                      <p:to>
                                        <p:strVal val="visible"/>
                                      </p:to>
                                    </p:set>
                                  </p:childTnLst>
                                </p:cTn>
                              </p:par>
                            </p:childTnLst>
                          </p:cTn>
                        </p:par>
                      </p:childTnLst>
                    </p:cTn>
                  </p:par>
                  <p:par>
                    <p:cTn fill="hold" id="7">
                      <p:stCondLst>
                        <p:cond delay="indefinite"/>
                      </p:stCondLst>
                      <p:childTnLst>
                        <p:par>
                          <p:cTn fill="hold" id="8">
                            <p:stCondLst>
                              <p:cond delay="0"/>
                            </p:stCondLst>
                            <p:childTnLst>
                              <p:par>
                                <p:cTn fill="hold" grpId="0" id="9" nodeType="clickEffect" presetClass="entr" presetID="1" presetSubtype="0">
                                  <p:stCondLst>
                                    <p:cond delay="0"/>
                                  </p:stCondLst>
                                  <p:childTnLst>
                                    <p:set>
                                      <p:cBhvr>
                                        <p:cTn dur="1" fill="hold" id="10">
                                          <p:stCondLst>
                                            <p:cond delay="0"/>
                                          </p:stCondLst>
                                        </p:cTn>
                                        <p:tgtEl>
                                          <p:spTgt spid="3">
                                            <p:txEl>
                                              <p:pRg end="1" st="1"/>
                                            </p:txEl>
                                          </p:spTgt>
                                        </p:tgtEl>
                                        <p:attrNameLst>
                                          <p:attrName>style.visibility</p:attrName>
                                        </p:attrNameLst>
                                      </p:cBhvr>
                                      <p:to>
                                        <p:strVal val="visible"/>
                                      </p:to>
                                    </p:set>
                                  </p:childTnLst>
                                </p:cTn>
                              </p:par>
                            </p:childTnLst>
                          </p:cTn>
                        </p:par>
                      </p:childTnLst>
                    </p:cTn>
                  </p:par>
                  <p:par>
                    <p:cTn fill="hold" id="11">
                      <p:stCondLst>
                        <p:cond delay="indefinite"/>
                      </p:stCondLst>
                      <p:childTnLst>
                        <p:par>
                          <p:cTn fill="hold" id="12">
                            <p:stCondLst>
                              <p:cond delay="0"/>
                            </p:stCondLst>
                            <p:childTnLst>
                              <p:par>
                                <p:cTn fill="hold" grpId="0" id="13" nodeType="clickEffect" presetClass="entr" presetID="1" presetSubtype="0">
                                  <p:stCondLst>
                                    <p:cond delay="0"/>
                                  </p:stCondLst>
                                  <p:childTnLst>
                                    <p:set>
                                      <p:cBhvr>
                                        <p:cTn dur="1" fill="hold" id="14">
                                          <p:stCondLst>
                                            <p:cond delay="0"/>
                                          </p:stCondLst>
                                        </p:cTn>
                                        <p:tgtEl>
                                          <p:spTgt spid="3">
                                            <p:txEl>
                                              <p:pRg end="2" st="2"/>
                                            </p:txEl>
                                          </p:spTgt>
                                        </p:tgtEl>
                                        <p:attrNameLst>
                                          <p:attrName>style.visibility</p:attrName>
                                        </p:attrNameLst>
                                      </p:cBhvr>
                                      <p:to>
                                        <p:strVal val="visible"/>
                                      </p:to>
                                    </p:set>
                                  </p:childTnLst>
                                </p:cTn>
                              </p:par>
                            </p:childTnLst>
                          </p:cTn>
                        </p:par>
                      </p:childTnLst>
                    </p:cTn>
                  </p:par>
                  <p:par>
                    <p:cTn fill="hold" id="15">
                      <p:stCondLst>
                        <p:cond delay="indefinite"/>
                      </p:stCondLst>
                      <p:childTnLst>
                        <p:par>
                          <p:cTn fill="hold" id="16">
                            <p:stCondLst>
                              <p:cond delay="0"/>
                            </p:stCondLst>
                            <p:childTnLst>
                              <p:par>
                                <p:cTn fill="hold" grpId="0" id="17" nodeType="clickEffect" presetClass="entr" presetID="1" presetSubtype="0">
                                  <p:stCondLst>
                                    <p:cond delay="0"/>
                                  </p:stCondLst>
                                  <p:childTnLst>
                                    <p:set>
                                      <p:cBhvr>
                                        <p:cTn dur="1" fill="hold" id="18">
                                          <p:stCondLst>
                                            <p:cond delay="0"/>
                                          </p:stCondLst>
                                        </p:cTn>
                                        <p:tgtEl>
                                          <p:spTgt spid="3">
                                            <p:txEl>
                                              <p:pRg end="3" st="3"/>
                                            </p:txEl>
                                          </p:spTgt>
                                        </p:tgtEl>
                                        <p:attrNameLst>
                                          <p:attrName>style.visibility</p:attrName>
                                        </p:attrNameLst>
                                      </p:cBhvr>
                                      <p:to>
                                        <p:strVal val="visible"/>
                                      </p:to>
                                    </p:set>
                                  </p:childTnLst>
                                </p:cTn>
                              </p:par>
                            </p:childTnLst>
                          </p:cTn>
                        </p:par>
                      </p:childTnLst>
                    </p:cTn>
                  </p:par>
                  <p:par>
                    <p:cTn fill="hold" id="19">
                      <p:stCondLst>
                        <p:cond delay="indefinite"/>
                      </p:stCondLst>
                      <p:childTnLst>
                        <p:par>
                          <p:cTn fill="hold" id="20">
                            <p:stCondLst>
                              <p:cond delay="0"/>
                            </p:stCondLst>
                            <p:childTnLst>
                              <p:par>
                                <p:cTn fill="hold" grpId="0" id="21" nodeType="clickEffect" presetClass="entr" presetID="1" presetSubtype="0">
                                  <p:stCondLst>
                                    <p:cond delay="0"/>
                                  </p:stCondLst>
                                  <p:childTnLst>
                                    <p:set>
                                      <p:cBhvr>
                                        <p:cTn dur="1" fill="hold" id="22">
                                          <p:stCondLst>
                                            <p:cond delay="0"/>
                                          </p:stCondLst>
                                        </p:cTn>
                                        <p:tgtEl>
                                          <p:spTgt spid="3">
                                            <p:txEl>
                                              <p:pRg end="4" st="4"/>
                                            </p:txEl>
                                          </p:spTgt>
                                        </p:tgtEl>
                                        <p:attrNameLst>
                                          <p:attrName>style.visibility</p:attrName>
                                        </p:attrNameLst>
                                      </p:cBhvr>
                                      <p:to>
                                        <p:strVal val="visible"/>
                                      </p:to>
                                    </p:set>
                                  </p:childTnLst>
                                </p:cTn>
                              </p:par>
                            </p:childTnLst>
                          </p:cTn>
                        </p:par>
                      </p:childTnLst>
                    </p:cTn>
                  </p:par>
                  <p:par>
                    <p:cTn fill="hold" id="23">
                      <p:stCondLst>
                        <p:cond delay="indefinite"/>
                      </p:stCondLst>
                      <p:childTnLst>
                        <p:par>
                          <p:cTn fill="hold" id="24">
                            <p:stCondLst>
                              <p:cond delay="0"/>
                            </p:stCondLst>
                            <p:childTnLst>
                              <p:par>
                                <p:cTn fill="hold" grpId="0" id="25" nodeType="clickEffect" presetClass="entr" presetID="1" presetSubtype="0">
                                  <p:stCondLst>
                                    <p:cond delay="0"/>
                                  </p:stCondLst>
                                  <p:childTnLst>
                                    <p:set>
                                      <p:cBhvr>
                                        <p:cTn dur="1" fill="hold" id="26">
                                          <p:stCondLst>
                                            <p:cond delay="0"/>
                                          </p:stCondLst>
                                        </p:cTn>
                                        <p:tgtEl>
                                          <p:spTgt spid="3">
                                            <p:txEl>
                                              <p:pRg end="5" st="5"/>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build="p" grpId="0" spid="3"/>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124744"/>
            <a:ext cx="8229600" cy="1008112"/>
          </a:xfrm>
        </p:spPr>
        <p:txBody>
          <a:bodyPr numCol="1">
            <a:noAutofit/>
          </a:bodyPr>
          <a:lstStyle/>
          <a:p>
            <a:r>
              <a:rPr altLang="en-ZA" b="1" dirty="0" lang="en-ZA" smtClean="0" sz="7900"/>
              <a:t/>
            </a:r>
            <a:br>
              <a:rPr altLang="en-ZA" b="1" dirty="0" lang="en-ZA" smtClean="0" sz="7900"/>
            </a:br>
            <a:r>
              <a:rPr altLang="en-ZA" b="1" dirty="0" lang="en-ZA" smtClean="0" sz="7900"/>
              <a:t/>
            </a:r>
            <a:br>
              <a:rPr altLang="en-ZA" b="1" dirty="0" lang="en-ZA" smtClean="0" sz="7900"/>
            </a:br>
            <a:r>
              <a:rPr altLang="en-ZA" b="1" dirty="0" lang="en-ZA" smtClean="0" sz="6600"/>
              <a:t/>
            </a:r>
            <a:br>
              <a:rPr altLang="en-ZA" b="1" dirty="0" lang="en-ZA" smtClean="0" sz="6600"/>
            </a:br>
            <a:r>
              <a:rPr altLang="en-ZA" b="1" dirty="0" lang="en-ZA" smtClean="0" sz="3600">
                <a:solidFill>
                  <a:schemeClr val="bg1"/>
                </a:solidFill>
                <a:effectLst>
                  <a:outerShdw algn="tl" blurRad="38100" dir="2700000" dist="38100">
                    <a:srgbClr val="000000">
                      <a:alpha val="43137"/>
                    </a:srgbClr>
                  </a:outerShdw>
                </a:effectLst>
              </a:rPr>
              <a:t> 3. Husbands, your Love for your wife must Imitate the Atonement </a:t>
            </a:r>
            <a:r>
              <a:rPr altLang="en-ZA" b="1" dirty="0" lang="en-ZA" smtClean="0" sz="6600" u="sng"/>
              <a:t/>
            </a:r>
            <a:br>
              <a:rPr altLang="en-ZA" b="1" dirty="0" lang="en-ZA" smtClean="0" sz="6600" u="sng"/>
            </a:br>
            <a:r>
              <a:rPr altLang="en-ZA" b="1" dirty="0" lang="en-ZA" smtClean="0" sz="7900"/>
              <a:t/>
            </a:r>
            <a:br>
              <a:rPr altLang="en-ZA" b="1" dirty="0" lang="en-ZA" smtClean="0" sz="7900"/>
            </a:br>
            <a:r>
              <a:rPr altLang="en-ZA" b="1" dirty="0" lang="en-ZA" smtClean="0" sz="7900"/>
              <a:t/>
            </a:r>
            <a:br>
              <a:rPr altLang="en-ZA" b="1" dirty="0" lang="en-ZA" smtClean="0" sz="7900"/>
            </a:br>
            <a:r>
              <a:rPr altLang="en-ZA" b="1" dirty="0" lang="en-ZA" smtClean="0" sz="7900"/>
              <a:t/>
            </a:r>
            <a:br>
              <a:rPr altLang="en-ZA" b="1" dirty="0" lang="en-ZA" smtClean="0" sz="7900"/>
            </a:br>
            <a:endParaRPr altLang="en-ZA" dirty="0" lang="en-ZA" sz="7900"/>
          </a:p>
        </p:txBody>
      </p:sp>
      <p:sp>
        <p:nvSpPr>
          <p:cNvPr id="3" name="Content Placeholder 2"/>
          <p:cNvSpPr>
            <a:spLocks noGrp="1"/>
          </p:cNvSpPr>
          <p:nvPr>
            <p:ph idx="1"/>
          </p:nvPr>
        </p:nvSpPr>
        <p:spPr>
          <a:xfrm>
            <a:off x="467544" y="1916832"/>
            <a:ext cx="8229600" cy="4941169"/>
          </a:xfrm>
        </p:spPr>
        <p:txBody>
          <a:bodyPr numCol="1">
            <a:noAutofit/>
          </a:bodyPr>
          <a:lstStyle/>
          <a:p>
            <a:r>
              <a:rPr altLang="en-ZA" b="1" dirty="0" lang="en-ZA" smtClean="0" sz="2800">
                <a:solidFill>
                  <a:schemeClr val="bg1"/>
                </a:solidFill>
                <a:effectLst>
                  <a:outerShdw algn="tl" blurRad="38100" dir="2700000" dist="38100">
                    <a:srgbClr val="000000">
                      <a:alpha val="43137"/>
                    </a:srgbClr>
                  </a:outerShdw>
                </a:effectLst>
              </a:rPr>
              <a:t>You cannot be a Christ-like leader until you are a Christ-like lover. </a:t>
            </a:r>
          </a:p>
          <a:p>
            <a:r>
              <a:rPr altLang="en-ZA" b="1" dirty="0" lang="en-ZA" smtClean="0" sz="2800">
                <a:solidFill>
                  <a:schemeClr val="bg1"/>
                </a:solidFill>
                <a:effectLst>
                  <a:outerShdw algn="tl" blurRad="38100" dir="2700000" dist="38100">
                    <a:srgbClr val="000000">
                      <a:alpha val="43137"/>
                    </a:srgbClr>
                  </a:outerShdw>
                </a:effectLst>
              </a:rPr>
              <a:t>You will die for her every single day. </a:t>
            </a:r>
          </a:p>
          <a:p>
            <a:r>
              <a:rPr altLang="en-ZA" b="1" dirty="0" lang="en-ZA" smtClean="0" sz="2800">
                <a:solidFill>
                  <a:schemeClr val="bg1"/>
                </a:solidFill>
                <a:effectLst>
                  <a:outerShdw algn="tl" blurRad="38100" dir="2700000" dist="38100">
                    <a:srgbClr val="000000">
                      <a:alpha val="43137"/>
                    </a:srgbClr>
                  </a:outerShdw>
                </a:effectLst>
              </a:rPr>
              <a:t>“This love is to be an ongoing performance that can never be interrupted by any imperfection on her part….When the beauty fade, when bodies wear out, when attitudes are less than attractive, when intimacy is not what it once was…it is AGAPE that holds it all together.” (</a:t>
            </a:r>
            <a:r>
              <a:rPr altLang="en-ZA" b="1" dirty="0" err="1" lang="en-ZA" smtClean="0" sz="2800">
                <a:solidFill>
                  <a:schemeClr val="bg1"/>
                </a:solidFill>
                <a:effectLst>
                  <a:outerShdw algn="tl" blurRad="38100" dir="2700000" dist="38100">
                    <a:srgbClr val="000000">
                      <a:alpha val="43137"/>
                    </a:srgbClr>
                  </a:outerShdw>
                </a:effectLst>
              </a:rPr>
              <a:t>Azurdia</a:t>
            </a:r>
            <a:r>
              <a:rPr altLang="en-ZA" b="1" dirty="0" lang="en-ZA" smtClean="0" sz="2800">
                <a:solidFill>
                  <a:schemeClr val="bg1"/>
                </a:solidFill>
                <a:effectLst>
                  <a:outerShdw algn="tl" blurRad="38100" dir="2700000" dist="38100">
                    <a:srgbClr val="000000">
                      <a:alpha val="43137"/>
                    </a:srgbClr>
                  </a:outerShdw>
                </a:effectLst>
              </a:rPr>
              <a:t>)</a:t>
            </a:r>
            <a:endParaRPr altLang="en-ZA" b="1" dirty="0" lang="en-ZA" smtClean="0" sz="2400">
              <a:solidFill>
                <a:schemeClr val="bg1"/>
              </a:solidFill>
              <a:effectLst>
                <a:outerShdw algn="tl" blurRad="38100" dir="2700000" dist="38100">
                  <a:srgbClr val="000000">
                    <a:alpha val="43137"/>
                  </a:srgbClr>
                </a:outerShdw>
              </a:effectLst>
            </a:endParaRPr>
          </a:p>
          <a:p>
            <a:pPr lvl="1"/>
            <a:endParaRPr altLang="en-ZA" b="1" dirty="0" lang="en-ZA" smtClean="0" sz="2400">
              <a:solidFill>
                <a:schemeClr val="bg1"/>
              </a:solidFill>
              <a:effectLst>
                <a:outerShdw algn="tl" blurRad="38100" dir="2700000" dist="38100">
                  <a:srgbClr val="000000">
                    <a:alpha val="43137"/>
                  </a:srgbClr>
                </a:outerShdw>
              </a:effectLst>
            </a:endParaRPr>
          </a:p>
          <a:p>
            <a:endParaRPr altLang="en-ZA" b="1" dirty="0" lang="en-ZA" smtClean="0">
              <a:solidFill>
                <a:schemeClr val="bg1"/>
              </a:solidFill>
              <a:effectLst>
                <a:outerShdw algn="tl" blurRad="38100" dir="2700000" dist="38100">
                  <a:srgbClr val="000000">
                    <a:alpha val="43137"/>
                  </a:srgbClr>
                </a:outerShdw>
              </a:effectLst>
            </a:endParaRPr>
          </a:p>
          <a:p>
            <a:pPr lvl="1"/>
            <a:endParaRPr altLang="en-ZA" b="1" dirty="0" lang="en-ZA" smtClean="0">
              <a:solidFill>
                <a:schemeClr val="bg1"/>
              </a:solidFill>
              <a:effectLst>
                <a:outerShdw algn="tl" blurRad="38100" dir="2700000" dist="38100">
                  <a:srgbClr val="000000">
                    <a:alpha val="43137"/>
                  </a:srgbClr>
                </a:outerShdw>
              </a:effectLst>
            </a:endParaRPr>
          </a:p>
          <a:p>
            <a:pPr lvl="1"/>
            <a:endParaRPr altLang="en-ZA" b="1" dirty="0" lang="en-ZA" smtClean="0">
              <a:solidFill>
                <a:schemeClr val="bg1"/>
              </a:solidFill>
              <a:effectLst>
                <a:outerShdw algn="tl" blurRad="38100" dir="2700000" dist="38100">
                  <a:srgbClr val="000000">
                    <a:alpha val="43137"/>
                  </a:srgbClr>
                </a:outerShdw>
              </a:effectLst>
            </a:endParaRPr>
          </a:p>
          <a:p>
            <a:endParaRPr altLang="en-ZA" b="1" dirty="0" lang="en-ZA" smtClean="0">
              <a:solidFill>
                <a:schemeClr val="bg1"/>
              </a:solidFill>
              <a:effectLst>
                <a:outerShdw algn="tl" blurRad="38100" dir="2700000" dist="38100">
                  <a:srgbClr val="000000">
                    <a:alpha val="43137"/>
                  </a:srgbClr>
                </a:outerShdw>
              </a:effectLst>
            </a:endParaRPr>
          </a:p>
        </p:txBody>
      </p:sp>
    </p:spTree>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1" presetSubtype="0">
                                  <p:stCondLst>
                                    <p:cond delay="0"/>
                                  </p:stCondLst>
                                  <p:childTnLst>
                                    <p:set>
                                      <p:cBhvr>
                                        <p:cTn dur="1" fill="hold" id="6">
                                          <p:stCondLst>
                                            <p:cond delay="0"/>
                                          </p:stCondLst>
                                        </p:cTn>
                                        <p:tgtEl>
                                          <p:spTgt spid="3">
                                            <p:txEl>
                                              <p:pRg end="0" st="0"/>
                                            </p:txEl>
                                          </p:spTgt>
                                        </p:tgtEl>
                                        <p:attrNameLst>
                                          <p:attrName>style.visibility</p:attrName>
                                        </p:attrNameLst>
                                      </p:cBhvr>
                                      <p:to>
                                        <p:strVal val="visible"/>
                                      </p:to>
                                    </p:set>
                                  </p:childTnLst>
                                </p:cTn>
                              </p:par>
                            </p:childTnLst>
                          </p:cTn>
                        </p:par>
                      </p:childTnLst>
                    </p:cTn>
                  </p:par>
                  <p:par>
                    <p:cTn fill="hold" id="7">
                      <p:stCondLst>
                        <p:cond delay="indefinite"/>
                      </p:stCondLst>
                      <p:childTnLst>
                        <p:par>
                          <p:cTn fill="hold" id="8">
                            <p:stCondLst>
                              <p:cond delay="0"/>
                            </p:stCondLst>
                            <p:childTnLst>
                              <p:par>
                                <p:cTn fill="hold" grpId="0" id="9" nodeType="clickEffect" presetClass="entr" presetID="1" presetSubtype="0">
                                  <p:stCondLst>
                                    <p:cond delay="0"/>
                                  </p:stCondLst>
                                  <p:childTnLst>
                                    <p:set>
                                      <p:cBhvr>
                                        <p:cTn dur="1" fill="hold" id="10">
                                          <p:stCondLst>
                                            <p:cond delay="0"/>
                                          </p:stCondLst>
                                        </p:cTn>
                                        <p:tgtEl>
                                          <p:spTgt spid="3">
                                            <p:txEl>
                                              <p:pRg end="1" st="1"/>
                                            </p:txEl>
                                          </p:spTgt>
                                        </p:tgtEl>
                                        <p:attrNameLst>
                                          <p:attrName>style.visibility</p:attrName>
                                        </p:attrNameLst>
                                      </p:cBhvr>
                                      <p:to>
                                        <p:strVal val="visible"/>
                                      </p:to>
                                    </p:set>
                                  </p:childTnLst>
                                </p:cTn>
                              </p:par>
                            </p:childTnLst>
                          </p:cTn>
                        </p:par>
                      </p:childTnLst>
                    </p:cTn>
                  </p:par>
                  <p:par>
                    <p:cTn fill="hold" id="11">
                      <p:stCondLst>
                        <p:cond delay="indefinite"/>
                      </p:stCondLst>
                      <p:childTnLst>
                        <p:par>
                          <p:cTn fill="hold" id="12">
                            <p:stCondLst>
                              <p:cond delay="0"/>
                            </p:stCondLst>
                            <p:childTnLst>
                              <p:par>
                                <p:cTn fill="hold" grpId="0" id="13" nodeType="clickEffect" presetClass="entr" presetID="1" presetSubtype="0">
                                  <p:stCondLst>
                                    <p:cond delay="0"/>
                                  </p:stCondLst>
                                  <p:childTnLst>
                                    <p:set>
                                      <p:cBhvr>
                                        <p:cTn dur="1" fill="hold" id="14">
                                          <p:stCondLst>
                                            <p:cond delay="0"/>
                                          </p:stCondLst>
                                        </p:cTn>
                                        <p:tgtEl>
                                          <p:spTgt spid="3">
                                            <p:txEl>
                                              <p:pRg end="2" st="2"/>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build="p" grpId="0" spid="3"/>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3528" y="1988840"/>
            <a:ext cx="8424936" cy="2808312"/>
          </a:xfrm>
        </p:spPr>
        <p:txBody>
          <a:bodyPr numCol="1">
            <a:noAutofit/>
          </a:bodyPr>
          <a:lstStyle/>
          <a:p>
            <a:r>
              <a:rPr altLang="en-ZA" b="1" dirty="0" lang="en-ZA" smtClean="0" sz="6000">
                <a:solidFill>
                  <a:schemeClr val="bg1"/>
                </a:solidFill>
                <a:effectLst>
                  <a:outerShdw algn="tl" blurRad="38100" dir="2700000" dist="38100">
                    <a:srgbClr val="000000">
                      <a:alpha val="43137"/>
                    </a:srgbClr>
                  </a:outerShdw>
                </a:effectLst>
              </a:rPr>
              <a:t>“Husbands, love your wives as Christ loved the church…”</a:t>
            </a:r>
            <a:r>
              <a:rPr altLang="en-ZA" b="1" dirty="0" lang="en-ZA" smtClean="0" sz="7200">
                <a:solidFill>
                  <a:schemeClr val="bg1"/>
                </a:solidFill>
                <a:effectLst>
                  <a:outerShdw algn="tl" blurRad="38100" dir="2700000" dist="38100">
                    <a:srgbClr val="000000">
                      <a:alpha val="43137"/>
                    </a:srgbClr>
                  </a:outerShdw>
                </a:effectLst>
              </a:rPr>
              <a:t/>
            </a:r>
            <a:br>
              <a:rPr altLang="en-ZA" b="1" dirty="0" lang="en-ZA" smtClean="0" sz="7200">
                <a:solidFill>
                  <a:schemeClr val="bg1"/>
                </a:solidFill>
                <a:effectLst>
                  <a:outerShdw algn="tl" blurRad="38100" dir="2700000" dist="38100">
                    <a:srgbClr val="000000">
                      <a:alpha val="43137"/>
                    </a:srgbClr>
                  </a:outerShdw>
                </a:effectLst>
              </a:rPr>
            </a:br>
            <a:r>
              <a:rPr altLang="en-ZA" b="1" dirty="0" lang="en-ZA" smtClean="0" sz="6000"/>
              <a:t/>
            </a:r>
            <a:br>
              <a:rPr altLang="en-ZA" b="1" dirty="0" lang="en-ZA" smtClean="0" sz="6000"/>
            </a:br>
            <a:endParaRPr altLang="en-ZA" b="1" dirty="0" lang="en-ZA" sz="5400"/>
          </a:p>
        </p:txBody>
      </p:sp>
    </p:spTree>
  </p:cSld>
  <p:clrMapOvr>
    <a:masterClrMapping/>
  </p:clrMapOvr>
  <p:timing>
    <p:tnLst>
      <p:par>
        <p:cTn dur="indefinite" id="1" nodeType="tmRoot" restart="never"/>
      </p:par>
    </p:tnLst>
  </p:timing>
</p:sld>
</file>

<file path=ppt/theme/theme1.xml><?xml version="1.0" encoding="utf-8"?>
<a:theme xmlns:a="http://schemas.openxmlformats.org/drawingml/2006/main" name="Office Theme">
  <a:themeElements>
    <a:clrScheme name="Office">
      <a:dk1>
        <a:sysClr lastClr="000000" val="windowText"/>
      </a:dk1>
      <a:lt1>
        <a:sysClr lastClr="FFFFFF" val="window"/>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algn="ctr" cap="flat" cmpd="sng" w="9525">
          <a:solidFill>
            <a:schemeClr val="phClr">
              <a:shade val="95000"/>
              <a:satMod val="105000"/>
            </a:schemeClr>
          </a:solidFill>
          <a:prstDash val="solid"/>
        </a:ln>
        <a:ln algn="ctr" cap="flat" cmpd="sng" w="25400">
          <a:solidFill>
            <a:schemeClr val="phClr"/>
          </a:solidFill>
          <a:prstDash val="solid"/>
        </a:ln>
        <a:ln algn="ctr" cap="flat" cmpd="sng" w="38100">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000"/>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lastClr="000000" val="windowText"/>
      </a:dk1>
      <a:lt1>
        <a:sysClr lastClr="FFFFFF" val="window"/>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algn="ctr" cap="flat" cmpd="sng" w="9525">
          <a:solidFill>
            <a:schemeClr val="phClr">
              <a:shade val="95000"/>
              <a:satMod val="105000"/>
            </a:schemeClr>
          </a:solidFill>
          <a:prstDash val="solid"/>
        </a:ln>
        <a:ln algn="ctr" cap="flat" cmpd="sng" w="25400">
          <a:solidFill>
            <a:schemeClr val="phClr"/>
          </a:solidFill>
          <a:prstDash val="solid"/>
        </a:ln>
        <a:ln algn="ctr" cap="flat" cmpd="sng" w="38100">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000"/>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Company/>
  <Words>658</Words>
  <Paragraphs>67</Paragraphs>
  <Slides>10</Slides>
  <Notes>0</Notes>
  <TotalTime>440</TotalTime>
  <HiddenSlides>0</HiddenSlides>
  <MMClips>0</MMClips>
  <ScaleCrop>false</ScaleCrop>
  <HeadingPairs>
    <vt:vector baseType="variant" size="4">
      <vt:variant>
        <vt:lpstr>Theme</vt:lpstr>
      </vt:variant>
      <vt:variant>
        <vt:i4>1</vt:i4>
      </vt:variant>
      <vt:variant>
        <vt:lpstr>Slide Titles</vt:lpstr>
      </vt:variant>
      <vt:variant>
        <vt:i4>10</vt:i4>
      </vt:variant>
    </vt:vector>
  </HeadingPairs>
  <TitlesOfParts>
    <vt:vector baseType="lpstr" size="11">
      <vt:lpstr>Office Theme</vt:lpstr>
      <vt:lpstr>Slide 1</vt:lpstr>
      <vt:lpstr>“The Husband’s Exemplar, and His Sacred Gift” (Ephesians 5:18-21, 25-33)</vt:lpstr>
      <vt:lpstr>Recap:</vt:lpstr>
      <vt:lpstr>1. Encouraging Christian Husbands &amp; Wives – “You’re part of the church”</vt:lpstr>
      <vt:lpstr>2. Wives, this is a Word to your Husbands…</vt:lpstr>
      <vt:lpstr>3. Husbands, your Love for your wife must Imitate the Atonement</vt:lpstr>
      <vt:lpstr>3. Husbands, your Love for your wife must Imitate the Atonement</vt:lpstr>
      <vt:lpstr>3. Husbands, your Love for your wife must Imitate the Atonement</vt:lpstr>
      <vt:lpstr>3. Husbands, your Love for your wife must Imitate the Atonement</vt:lpstr>
      <vt:lpstr>“Husbands, love your wives as Christ loved the church…”</vt:lpstr>
    </vt:vector>
  </TitlesOfParts>
  <LinksUpToDate>false</LinksUpToDate>
  <SharedDoc>false</SharedDoc>
  <HyperlinksChanged>false</HyperlinksChanged>
  <Application>Microsoft Office PowerPoint</Application>
  <AppVersion>12.0000</AppVersion>
  <PresentationFormat>On-screen Show (4:3)</PresentationFormat>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2014-05-15T12:05:47Z</dcterms:created>
  <dc:creator>USER</dc:creator>
  <cp:lastModifiedBy>USER</cp:lastModifiedBy>
  <dcterms:modified xsi:type="dcterms:W3CDTF">2014-10-02T13:16:05Z</dcterms:modified>
  <cp:revision>182</cp:revision>
  <dc:title>The God of the Impossible (Luke 1:26-47)</dc:title>
</cp:coreProperties>
</file>