
<file path=[Content_Types].xml><?xml version="1.0" encoding="utf-8"?>
<Types xmlns="http://schemas.openxmlformats.org/package/2006/content-types">
  <Default ContentType="image/jpeg" Extension="jpeg"/>
  <Default ContentType="application/vnd.openxmlformats-package.relationships+xml" Extension="rels"/>
  <Default ContentType="application/xml" Extension="xml"/>
  <Override ContentType="application/vnd.openxmlformats-officedocument.extended-properties+xml" PartName="/docProps/app.xml"/>
  <Override ContentType="application/vnd.openxmlformats-officedocument.presentationml.notesMaster+xml" PartName="/ppt/notesMasters/notesMaster1.xml"/>
  <Override ContentType="application/vnd.openxmlformats-officedocument.presentationml.presProps+xml" PartName="/ppt/presProps.xml"/>
  <Override ContentType="application/vnd.openxmlformats-officedocument.presentationml.presentation.main+xml" PartName="/ppt/presentation.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4.xml"/>
  <Override ContentType="application/vnd.openxmlformats-officedocument.presentationml.slide+xml" PartName="/ppt/slides/slide5.xml"/>
  <Override ContentType="application/vnd.openxmlformats-officedocument.presentationml.slide+xml" PartName="/ppt/slides/slide6.xml"/>
  <Override ContentType="application/vnd.openxmlformats-officedocument.presentationml.slide+xml" PartName="/ppt/slides/slide7.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tableStyles+xml" PartName="/ppt/tableStyles.xml"/>
  <Override ContentType="application/vnd.openxmlformats-officedocument.presentationml.viewProps+xml" PartName="/ppt/viewProps.xml"/>
  <Override ContentType="application/vnd.openxmlformats-officedocument.theme+xml" PartName="/ppt/theme/theme1.xml"/>
  <Override ContentType="application/vnd.openxmlformats-officedocument.theme+xml" PartName="/ppt/theme/theme2.xml"/>
  <Override ContentType="application/vnd.openxmlformats-package.core-properties+xml" PartName="/docProps/core.xml"/>
</Types>
</file>

<file path=_rels/.rels><?xml version="1.0" encoding="UTF-8" standalone="yes"?><Relationships xmlns="http://schemas.openxmlformats.org/package/2006/relationships"><Relationship Id="rId4" Target="ppt/presentation.xml" Type="http://schemas.openxmlformats.org/officeDocument/2006/relationships/officeDocument"/><Relationship Id="rId3" Target="docProps/core.xml" Type="http://schemas.openxmlformats.org/package/2006/relationships/metadata/core-properties"/><Relationship Id="rId2" Target="docProps/app.xml" Type="http://schemas.openxmlformats.org/officeDocument/2006/relationships/extended-properties"/><Relationship Id="rId1" Target="docProps/thumbnail.jpeg" Type="http://schemas.openxmlformats.org/package/2006/relationships/metadata/thumbnai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9" r:id="rId5"/>
  </p:sldMasterIdLst>
  <p:notesMasterIdLst>
    <p:notesMasterId r:id="rId6"/>
  </p:notesMasterIdLst>
  <p:sldIdLst>
    <p:sldId id="256" r:id="rId7"/>
    <p:sldId id="257" r:id="rId8"/>
    <p:sldId id="258" r:id="rId9"/>
    <p:sldId id="259" r:id="rId10"/>
    <p:sldId id="260" r:id="rId11"/>
    <p:sldId id="261" r:id="rId12"/>
    <p:sldId id="262" r:id="rId13"/>
  </p:sldIdLst>
  <p:sldSz cx="9144000" cy="6858000" type="screen4x3"/>
  <p:notesSz cx="6858000" cy="9144000"/>
  <p:defaultTextStyle>
    <a:defPPr>
      <a:defRPr lang="en-US"/>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FF"/>
    <a:srgbClr val="0F0F8D"/>
    <a:srgbClr val="1A0597"/>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d="100" n="66"/>
          <a:sy d="100" n="66"/>
        </p:scale>
        <p:origin x="-78" y="0"/>
      </p:cViewPr>
      <p:guideLst>
        <p:guide orient="horz" pos="2160"/>
        <p:guide pos="2880"/>
      </p:guideLst>
    </p:cSldViewPr>
  </p:slideViewPr>
  <p:notesTextViewPr>
    <p:cViewPr>
      <p:scale>
        <a:sx d="100" n="100"/>
        <a:sy d="100" n="100"/>
      </p:scale>
      <p:origin x="0" y="0"/>
    </p:cViewPr>
  </p:notesTextViewPr>
  <p:gridSpacing cx="73736200" cy="73736200"/>
</p:viewPr>
</file>

<file path=ppt/_rels/presentation.xml.rels><?xml version="1.0" encoding="UTF-8" standalone="yes"?><Relationships xmlns="http://schemas.openxmlformats.org/package/2006/relationships"><Relationship Id="rId13" Target="slides/slide7.xml" Type="http://schemas.openxmlformats.org/officeDocument/2006/relationships/slide"/><Relationship Id="rId12" Target="slides/slide6.xml" Type="http://schemas.openxmlformats.org/officeDocument/2006/relationships/slide"/><Relationship Id="rId11" Target="slides/slide5.xml" Type="http://schemas.openxmlformats.org/officeDocument/2006/relationships/slide"/><Relationship Id="rId10" Target="slides/slide4.xml" Type="http://schemas.openxmlformats.org/officeDocument/2006/relationships/slide"/><Relationship Id="rId9" Target="slides/slide3.xml" Type="http://schemas.openxmlformats.org/officeDocument/2006/relationships/slide"/><Relationship Id="rId8" Target="slides/slide2.xml" Type="http://schemas.openxmlformats.org/officeDocument/2006/relationships/slide"/><Relationship Id="rId7" Target="slides/slide1.xml" Type="http://schemas.openxmlformats.org/officeDocument/2006/relationships/slide"/><Relationship Id="rId6" Target="notesMasters/notesMaster1.xml" Type="http://schemas.openxmlformats.org/officeDocument/2006/relationships/notesMaster"/><Relationship Id="rId5" Target="slideMasters/slideMaster1.xml" Type="http://schemas.openxmlformats.org/officeDocument/2006/relationships/slideMaster"/><Relationship Id="rId4" Target="tableStyles.xml" Type="http://schemas.openxmlformats.org/officeDocument/2006/relationships/tableStyles"/><Relationship Id="rId3" Target="presProps.xml" Type="http://schemas.openxmlformats.org/officeDocument/2006/relationships/presProps"/><Relationship Id="rId2" Target="viewProps.xml" Type="http://schemas.openxmlformats.org/officeDocument/2006/relationships/viewProps"/><Relationship Id="rId1" Target="theme/theme2.xml" Type="http://schemas.openxmlformats.org/officeDocument/2006/relationships/theme"/></Relationships>
</file>

<file path=ppt/notesMasters/_rels/notesMaster1.xml.rels><?xml version="1.0" encoding="UTF-8" standalone="yes"?><Relationships xmlns="http://schemas.openxmlformats.org/package/2006/relationships"><Relationship Id="rId1" Target="../theme/theme1.xml" Type="http://schemas.openxmlformats.org/officeDocument/2006/relationships/theme"/></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sz="quarter" type="hdr"/>
          </p:nvPr>
        </p:nvSpPr>
        <p:spPr>
          <a:xfrm>
            <a:off x="0" y="0"/>
            <a:ext cx="2971800" cy="457200"/>
          </a:xfrm>
          <a:prstGeom prst="rect">
            <a:avLst/>
          </a:prstGeom>
        </p:spPr>
        <p:txBody>
          <a:bodyPr bIns="45720" lIns="91440" numCol="1" rIns="91440" rtlCol="0" tIns="45720" vert="horz"/>
          <a:lstStyle>
            <a:lvl1pPr algn="l">
              <a:defRPr sz="1200"/>
            </a:lvl1pPr>
          </a:lstStyle>
          <a:p>
            <a:endParaRPr altLang="en-ZA" lang="en-ZA"/>
          </a:p>
        </p:txBody>
      </p:sp>
      <p:sp>
        <p:nvSpPr>
          <p:cNvPr id="3" name="Date Placeholder 2"/>
          <p:cNvSpPr>
            <a:spLocks noGrp="1"/>
          </p:cNvSpPr>
          <p:nvPr>
            <p:ph idx="1" type="dt"/>
          </p:nvPr>
        </p:nvSpPr>
        <p:spPr>
          <a:xfrm>
            <a:off x="3884613" y="0"/>
            <a:ext cx="2971800" cy="457200"/>
          </a:xfrm>
          <a:prstGeom prst="rect">
            <a:avLst/>
          </a:prstGeom>
        </p:spPr>
        <p:txBody>
          <a:bodyPr bIns="45720" lIns="91440" numCol="1" rIns="91440" rtlCol="0" tIns="45720" vert="horz"/>
          <a:lstStyle>
            <a:lvl1pPr algn="r">
              <a:defRPr sz="1200"/>
            </a:lvl1pPr>
          </a:lstStyle>
          <a:p>
            <a:fld id="{D629DECC-6317-49AF-8506-8E6A2694BD6B}" type="datetimeFigureOut">
              <a:rPr altLang="en-ZA" lang="en-ZA" smtClean="0"/>
              <a:pPr/>
              <a:t>2014/10/09</a:t>
            </a:fld>
            <a:endParaRPr altLang="en-ZA" lang="en-ZA"/>
          </a:p>
        </p:txBody>
      </p:sp>
      <p:sp>
        <p:nvSpPr>
          <p:cNvPr id="4" name="Slide Image Placeholder 3"/>
          <p:cNvSpPr>
            <a:spLocks noChangeAspect="1" noGrp="1" noRot="1"/>
          </p:cNvSpPr>
          <p:nvPr>
            <p:ph idx="2" type="sldImg"/>
          </p:nvPr>
        </p:nvSpPr>
        <p:spPr>
          <a:xfrm>
            <a:off x="1143000" y="685800"/>
            <a:ext cx="4572000" cy="3429000"/>
          </a:xfrm>
          <a:prstGeom prst="rect">
            <a:avLst/>
          </a:prstGeom>
          <a:noFill/>
          <a:ln w="12700">
            <a:solidFill>
              <a:prstClr val="black"/>
            </a:solidFill>
          </a:ln>
        </p:spPr>
        <p:txBody>
          <a:bodyPr anchor="ctr" bIns="45720" lIns="91440" numCol="1" rIns="91440" rtlCol="0" tIns="45720" vert="horz"/>
          <a:lstStyle/>
          <a:p>
            <a:endParaRPr altLang="en-ZA" lang="en-ZA"/>
          </a:p>
        </p:txBody>
      </p:sp>
      <p:sp>
        <p:nvSpPr>
          <p:cNvPr id="5" name="Notes Placeholder 4"/>
          <p:cNvSpPr>
            <a:spLocks noGrp="1"/>
          </p:cNvSpPr>
          <p:nvPr>
            <p:ph idx="3" sz="quarter" type="body"/>
          </p:nvPr>
        </p:nvSpPr>
        <p:spPr>
          <a:xfrm>
            <a:off x="685800" y="4343400"/>
            <a:ext cx="5486400" cy="4114800"/>
          </a:xfrm>
          <a:prstGeom prst="rect">
            <a:avLst/>
          </a:prstGeom>
        </p:spPr>
        <p:txBody>
          <a:bodyPr bIns="45720" lIns="91440" numCol="1" rIns="91440" rtlCol="0" tIns="45720" vert="horz">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ltLang="en-ZA" lang="en-ZA"/>
          </a:p>
        </p:txBody>
      </p:sp>
      <p:sp>
        <p:nvSpPr>
          <p:cNvPr id="6" name="Footer Placeholder 5"/>
          <p:cNvSpPr>
            <a:spLocks noGrp="1"/>
          </p:cNvSpPr>
          <p:nvPr>
            <p:ph idx="4" sz="quarter" type="ftr"/>
          </p:nvPr>
        </p:nvSpPr>
        <p:spPr>
          <a:xfrm>
            <a:off x="0" y="8685213"/>
            <a:ext cx="2971800" cy="457200"/>
          </a:xfrm>
          <a:prstGeom prst="rect">
            <a:avLst/>
          </a:prstGeom>
        </p:spPr>
        <p:txBody>
          <a:bodyPr anchor="b" bIns="45720" lIns="91440" numCol="1" rIns="91440" rtlCol="0" tIns="45720" vert="horz"/>
          <a:lstStyle>
            <a:lvl1pPr algn="l">
              <a:defRPr sz="1200"/>
            </a:lvl1pPr>
          </a:lstStyle>
          <a:p>
            <a:endParaRPr altLang="en-ZA" lang="en-ZA"/>
          </a:p>
        </p:txBody>
      </p:sp>
      <p:sp>
        <p:nvSpPr>
          <p:cNvPr id="7" name="Slide Number Placeholder 6"/>
          <p:cNvSpPr>
            <a:spLocks noGrp="1"/>
          </p:cNvSpPr>
          <p:nvPr>
            <p:ph idx="5" sz="quarter" type="sldNum"/>
          </p:nvPr>
        </p:nvSpPr>
        <p:spPr>
          <a:xfrm>
            <a:off x="3884613" y="8685213"/>
            <a:ext cx="2971800" cy="457200"/>
          </a:xfrm>
          <a:prstGeom prst="rect">
            <a:avLst/>
          </a:prstGeom>
        </p:spPr>
        <p:txBody>
          <a:bodyPr anchor="b" bIns="45720" lIns="91440" numCol="1" rIns="91440" rtlCol="0" tIns="45720" vert="horz"/>
          <a:lstStyle>
            <a:lvl1pPr algn="r">
              <a:defRPr sz="1200"/>
            </a:lvl1pPr>
          </a:lstStyle>
          <a:p>
            <a:fld id="{59965F5D-50A6-46A5-913C-6F33BA766C89}" type="slidenum">
              <a:rPr altLang="en-ZA" lang="en-ZA" smtClean="0"/>
              <a:pPr/>
              <a:t>‹#›</a:t>
            </a:fld>
            <a:endParaRPr altLang="en-ZA" lang="en-ZA"/>
          </a:p>
        </p:txBody>
      </p:sp>
    </p:spTree>
  </p:cSld>
  <p:clrMap accent1="accent1" accent2="accent2" accent3="accent3" accent4="accent4" accent5="accent5" accent6="accent6" bg1="lt1" bg2="lt2" folHlink="folHlink" hlink="hlink" tx1="dk1" tx2="dk2"/>
  <p:notesStyle>
    <a:lvl1pPr algn="l" defTabSz="914400" eaLnBrk="1" hangingPunct="1" latinLnBrk="0" marL="0" rtl="0">
      <a:defRPr kern="1200" sz="1200">
        <a:solidFill>
          <a:schemeClr val="tx1"/>
        </a:solidFill>
        <a:latin typeface="+mn-lt"/>
        <a:ea typeface="+mn-ea"/>
        <a:cs typeface="+mn-cs"/>
      </a:defRPr>
    </a:lvl1pPr>
    <a:lvl2pPr algn="l" defTabSz="914400" eaLnBrk="1" hangingPunct="1" latinLnBrk="0" marL="457200" rtl="0">
      <a:defRPr kern="1200" sz="1200">
        <a:solidFill>
          <a:schemeClr val="tx1"/>
        </a:solidFill>
        <a:latin typeface="+mn-lt"/>
        <a:ea typeface="+mn-ea"/>
        <a:cs typeface="+mn-cs"/>
      </a:defRPr>
    </a:lvl2pPr>
    <a:lvl3pPr algn="l" defTabSz="914400" eaLnBrk="1" hangingPunct="1" latinLnBrk="0" marL="914400" rtl="0">
      <a:defRPr kern="1200" sz="1200">
        <a:solidFill>
          <a:schemeClr val="tx1"/>
        </a:solidFill>
        <a:latin typeface="+mn-lt"/>
        <a:ea typeface="+mn-ea"/>
        <a:cs typeface="+mn-cs"/>
      </a:defRPr>
    </a:lvl3pPr>
    <a:lvl4pPr algn="l" defTabSz="914400" eaLnBrk="1" hangingPunct="1" latinLnBrk="0" marL="1371600" rtl="0">
      <a:defRPr kern="1200" sz="1200">
        <a:solidFill>
          <a:schemeClr val="tx1"/>
        </a:solidFill>
        <a:latin typeface="+mn-lt"/>
        <a:ea typeface="+mn-ea"/>
        <a:cs typeface="+mn-cs"/>
      </a:defRPr>
    </a:lvl4pPr>
    <a:lvl5pPr algn="l" defTabSz="914400" eaLnBrk="1" hangingPunct="1" latinLnBrk="0" marL="1828800" rtl="0">
      <a:defRPr kern="1200" sz="1200">
        <a:solidFill>
          <a:schemeClr val="tx1"/>
        </a:solidFill>
        <a:latin typeface="+mn-lt"/>
        <a:ea typeface="+mn-ea"/>
        <a:cs typeface="+mn-cs"/>
      </a:defRPr>
    </a:lvl5pPr>
    <a:lvl6pPr algn="l" defTabSz="914400" eaLnBrk="1" hangingPunct="1" latinLnBrk="0" marL="2286000" rtl="0">
      <a:defRPr kern="1200" sz="1200">
        <a:solidFill>
          <a:schemeClr val="tx1"/>
        </a:solidFill>
        <a:latin typeface="+mn-lt"/>
        <a:ea typeface="+mn-ea"/>
        <a:cs typeface="+mn-cs"/>
      </a:defRPr>
    </a:lvl6pPr>
    <a:lvl7pPr algn="l" defTabSz="914400" eaLnBrk="1" hangingPunct="1" latinLnBrk="0" marL="2743200" rtl="0">
      <a:defRPr kern="1200" sz="1200">
        <a:solidFill>
          <a:schemeClr val="tx1"/>
        </a:solidFill>
        <a:latin typeface="+mn-lt"/>
        <a:ea typeface="+mn-ea"/>
        <a:cs typeface="+mn-cs"/>
      </a:defRPr>
    </a:lvl7pPr>
    <a:lvl8pPr algn="l" defTabSz="914400" eaLnBrk="1" hangingPunct="1" latinLnBrk="0" marL="3200400" rtl="0">
      <a:defRPr kern="1200" sz="1200">
        <a:solidFill>
          <a:schemeClr val="tx1"/>
        </a:solidFill>
        <a:latin typeface="+mn-lt"/>
        <a:ea typeface="+mn-ea"/>
        <a:cs typeface="+mn-cs"/>
      </a:defRPr>
    </a:lvl8pPr>
    <a:lvl9pPr algn="l" defTabSz="914400" eaLnBrk="1" hangingPunct="1" latinLnBrk="0" marL="3657600" rtl="0">
      <a:defRPr kern="1200" sz="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arget="../slideMasters/slideMaster1.xml" Type="http://schemas.openxmlformats.org/officeDocument/2006/relationships/slideMaster"/></Relationships>
</file>

<file path=ppt/slideLayouts/_rels/slideLayout10.xml.rels><?xml version="1.0" encoding="UTF-8" standalone="yes"?><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yes"?><Relationships xmlns="http://schemas.openxmlformats.org/package/2006/relationships"><Relationship Id="rId1" Target="../slideMasters/slideMaster1.xml" Type="http://schemas.openxmlformats.org/officeDocument/2006/relationships/slideMaster"/></Relationships>
</file>

<file path=ppt/slideLayouts/_rels/slideLayout2.xml.rels><?xml version="1.0" encoding="UTF-8" standalone="yes"?><Relationships xmlns="http://schemas.openxmlformats.org/package/2006/relationships"><Relationship Id="rId1" Target="../slideMasters/slideMaster1.xml" Type="http://schemas.openxmlformats.org/officeDocument/2006/relationships/slideMaster"/></Relationships>
</file>

<file path=ppt/slideLayouts/_rels/slideLayout3.xml.rels><?xml version="1.0" encoding="UTF-8" standalone="yes"?><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yes"?><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yes"?><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<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<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<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yes"?><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type="title">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numCol="1"/>
          <a:lstStyle/>
          <a:p>
            <a:r>
              <a:rPr lang="en-US" smtClean="0"/>
              <a:t>Click to edit Master title style</a:t>
            </a:r>
            <a:endParaRPr altLang="en-ZA" lang="en-ZA"/>
          </a:p>
        </p:txBody>
      </p:sp>
      <p:sp>
        <p:nvSpPr>
          <p:cNvPr id="3" name="Subtitle 2"/>
          <p:cNvSpPr>
            <a:spLocks noGrp="1"/>
          </p:cNvSpPr>
          <p:nvPr>
            <p:ph idx="1" type="subTitle"/>
          </p:nvPr>
        </p:nvSpPr>
        <p:spPr>
          <a:xfrm>
            <a:off x="1371600" y="3886200"/>
            <a:ext cx="6400800" cy="1752600"/>
          </a:xfrm>
        </p:spPr>
        <p:txBody>
          <a:bodyPr numCol="1"/>
          <a:lstStyle>
            <a:lvl1pPr algn="ctr" indent="0" marL="0">
              <a:buNone/>
              <a:defRPr>
                <a:solidFill>
                  <a:schemeClr val="tx1">
                    <a:tint val="75000"/>
                  </a:schemeClr>
                </a:solidFill>
              </a:defRPr>
            </a:lvl1pPr>
            <a:lvl2pPr algn="ctr" indent="0" marL="457200">
              <a:buNone/>
              <a:defRPr>
                <a:solidFill>
                  <a:schemeClr val="tx1">
                    <a:tint val="75000"/>
                  </a:schemeClr>
                </a:solidFill>
              </a:defRPr>
            </a:lvl2pPr>
            <a:lvl3pPr algn="ctr" indent="0" marL="914400">
              <a:buNone/>
              <a:defRPr>
                <a:solidFill>
                  <a:schemeClr val="tx1">
                    <a:tint val="75000"/>
                  </a:schemeClr>
                </a:solidFill>
              </a:defRPr>
            </a:lvl3pPr>
            <a:lvl4pPr algn="ctr" indent="0" marL="1371600">
              <a:buNone/>
              <a:defRPr>
                <a:solidFill>
                  <a:schemeClr val="tx1">
                    <a:tint val="75000"/>
                  </a:schemeClr>
                </a:solidFill>
              </a:defRPr>
            </a:lvl4pPr>
            <a:lvl5pPr algn="ctr" indent="0" marL="1828800">
              <a:buNone/>
              <a:defRPr>
                <a:solidFill>
                  <a:schemeClr val="tx1">
                    <a:tint val="75000"/>
                  </a:schemeClr>
                </a:solidFill>
              </a:defRPr>
            </a:lvl5pPr>
            <a:lvl6pPr algn="ctr" indent="0" marL="2286000">
              <a:buNone/>
              <a:defRPr>
                <a:solidFill>
                  <a:schemeClr val="tx1">
                    <a:tint val="75000"/>
                  </a:schemeClr>
                </a:solidFill>
              </a:defRPr>
            </a:lvl6pPr>
            <a:lvl7pPr algn="ctr" indent="0" marL="2743200">
              <a:buNone/>
              <a:defRPr>
                <a:solidFill>
                  <a:schemeClr val="tx1">
                    <a:tint val="75000"/>
                  </a:schemeClr>
                </a:solidFill>
              </a:defRPr>
            </a:lvl7pPr>
            <a:lvl8pPr algn="ctr" indent="0" marL="3200400">
              <a:buNone/>
              <a:defRPr>
                <a:solidFill>
                  <a:schemeClr val="tx1">
                    <a:tint val="75000"/>
                  </a:schemeClr>
                </a:solidFill>
              </a:defRPr>
            </a:lvl8pPr>
            <a:lvl9pPr algn="ctr" indent="0" marL="3657600">
              <a:buNone/>
              <a:defRPr>
                <a:solidFill>
                  <a:schemeClr val="tx1">
                    <a:tint val="75000"/>
                  </a:schemeClr>
                </a:solidFill>
              </a:defRPr>
            </a:lvl9pPr>
          </a:lstStyle>
          <a:p>
            <a:r>
              <a:rPr lang="en-US" smtClean="0"/>
              <a:t>Click to edit Master subtitle style</a:t>
            </a:r>
            <a:endParaRPr altLang="en-ZA" lang="en-ZA"/>
          </a:p>
        </p:txBody>
      </p:sp>
      <p:sp>
        <p:nvSpPr>
          <p:cNvPr id="4" name="Date Placeholder 3"/>
          <p:cNvSpPr>
            <a:spLocks noGrp="1"/>
          </p:cNvSpPr>
          <p:nvPr>
            <p:ph idx="10" sz="half" type="dt"/>
          </p:nvPr>
        </p:nvSpPr>
        <p:spPr/>
        <p:txBody>
          <a:bodyPr numCol="1"/>
          <a:lstStyle/>
          <a:p>
            <a:fld id="{1A91FC5A-54FB-46A6-A040-33425C3EF345}" type="datetimeFigureOut">
              <a:rPr altLang="en-ZA" lang="en-ZA" smtClean="0"/>
              <a:pPr/>
              <a:t>2014/10/09</a:t>
            </a:fld>
            <a:endParaRPr altLang="en-ZA" lang="en-ZA"/>
          </a:p>
        </p:txBody>
      </p:sp>
      <p:sp>
        <p:nvSpPr>
          <p:cNvPr id="5" name="Footer Placeholder 4"/>
          <p:cNvSpPr>
            <a:spLocks noGrp="1"/>
          </p:cNvSpPr>
          <p:nvPr>
            <p:ph idx="11" sz="quarter" type="ftr"/>
          </p:nvPr>
        </p:nvSpPr>
        <p:spPr/>
        <p:txBody>
          <a:bodyPr numCol="1"/>
          <a:lstStyle/>
          <a:p>
            <a:endParaRPr altLang="en-ZA" lang="en-ZA"/>
          </a:p>
        </p:txBody>
      </p:sp>
      <p:sp>
        <p:nvSpPr>
          <p:cNvPr id="6" name="Slide Number Placeholder 5"/>
          <p:cNvSpPr>
            <a:spLocks noGrp="1"/>
          </p:cNvSpPr>
          <p:nvPr>
            <p:ph idx="12" sz="quarter" type="sldNum"/>
          </p:nvPr>
        </p:nvSpPr>
        <p:spPr/>
        <p:txBody>
          <a:bodyPr numCol="1"/>
          <a:lstStyle/>
          <a:p>
            <a:fld id="{C7202756-26F1-4A06-9008-91C7D5931F14}" type="slidenum">
              <a:rPr altLang="en-ZA" lang="en-ZA" smtClean="0"/>
              <a:pPr/>
              <a:t>‹#›</a:t>
            </a:fld>
            <a:endParaRPr altLang="en-ZA" lang="en-ZA"/>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type="vertTx">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numCol="1"/>
          <a:lstStyle/>
          <a:p>
            <a:r>
              <a:rPr lang="en-US" smtClean="0"/>
              <a:t>Click to edit Master title style</a:t>
            </a:r>
            <a:endParaRPr altLang="en-ZA" lang="en-ZA"/>
          </a:p>
        </p:txBody>
      </p:sp>
      <p:sp>
        <p:nvSpPr>
          <p:cNvPr id="3" name="Vertical Text Placeholder 2"/>
          <p:cNvSpPr>
            <a:spLocks noGrp="1"/>
          </p:cNvSpPr>
          <p:nvPr>
            <p:ph idx="1" orient="vert" type="body"/>
          </p:nvPr>
        </p:nvSpPr>
        <p:spPr/>
        <p:txBody>
          <a:bodyPr numCol="1"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ltLang="en-ZA" lang="en-ZA"/>
          </a:p>
        </p:txBody>
      </p:sp>
      <p:sp>
        <p:nvSpPr>
          <p:cNvPr id="4" name="Date Placeholder 3"/>
          <p:cNvSpPr>
            <a:spLocks noGrp="1"/>
          </p:cNvSpPr>
          <p:nvPr>
            <p:ph idx="10" sz="half" type="dt"/>
          </p:nvPr>
        </p:nvSpPr>
        <p:spPr/>
        <p:txBody>
          <a:bodyPr numCol="1"/>
          <a:lstStyle/>
          <a:p>
            <a:fld id="{1A91FC5A-54FB-46A6-A040-33425C3EF345}" type="datetimeFigureOut">
              <a:rPr altLang="en-ZA" lang="en-ZA" smtClean="0"/>
              <a:pPr/>
              <a:t>2014/10/09</a:t>
            </a:fld>
            <a:endParaRPr altLang="en-ZA" lang="en-ZA"/>
          </a:p>
        </p:txBody>
      </p:sp>
      <p:sp>
        <p:nvSpPr>
          <p:cNvPr id="5" name="Footer Placeholder 4"/>
          <p:cNvSpPr>
            <a:spLocks noGrp="1"/>
          </p:cNvSpPr>
          <p:nvPr>
            <p:ph idx="11" sz="quarter" type="ftr"/>
          </p:nvPr>
        </p:nvSpPr>
        <p:spPr/>
        <p:txBody>
          <a:bodyPr numCol="1"/>
          <a:lstStyle/>
          <a:p>
            <a:endParaRPr altLang="en-ZA" lang="en-ZA"/>
          </a:p>
        </p:txBody>
      </p:sp>
      <p:sp>
        <p:nvSpPr>
          <p:cNvPr id="6" name="Slide Number Placeholder 5"/>
          <p:cNvSpPr>
            <a:spLocks noGrp="1"/>
          </p:cNvSpPr>
          <p:nvPr>
            <p:ph idx="12" sz="quarter" type="sldNum"/>
          </p:nvPr>
        </p:nvSpPr>
        <p:spPr/>
        <p:txBody>
          <a:bodyPr numCol="1"/>
          <a:lstStyle/>
          <a:p>
            <a:fld id="{C7202756-26F1-4A06-9008-91C7D5931F14}" type="slidenum">
              <a:rPr altLang="en-ZA" lang="en-ZA" smtClean="0"/>
              <a:pPr/>
              <a:t>‹#›</a:t>
            </a:fld>
            <a:endParaRPr altLang="en-ZA" lang="en-Z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type="vertTitleAndTx">
  <p:cSld name="Vertical Title and Text">
    <p:spTree>
      <p:nvGrpSpPr>
        <p:cNvPr id="1" name=""/>
        <p:cNvGrpSpPr/>
        <p:nvPr/>
      </p:nvGrpSpPr>
      <p:grpSpPr>
        <a:xfrm>
          <a:off x="0" y="0"/>
          <a:ext cx="0" cy="0"/>
          <a:chOff x="0" y="0"/>
          <a:chExt cx="0" cy="0"/>
        </a:xfrm>
      </p:grpSpPr>
      <p:sp>
        <p:nvSpPr>
          <p:cNvPr id="2" name="Vertical Title 1"/>
          <p:cNvSpPr>
            <a:spLocks noGrp="1"/>
          </p:cNvSpPr>
          <p:nvPr>
            <p:ph orient="vert" type="title"/>
          </p:nvPr>
        </p:nvSpPr>
        <p:spPr>
          <a:xfrm>
            <a:off x="6629400" y="274638"/>
            <a:ext cx="2057400" cy="5851525"/>
          </a:xfrm>
        </p:spPr>
        <p:txBody>
          <a:bodyPr numCol="1" vert="eaVert"/>
          <a:lstStyle/>
          <a:p>
            <a:r>
              <a:rPr lang="en-US" smtClean="0"/>
              <a:t>Click to edit Master title style</a:t>
            </a:r>
            <a:endParaRPr altLang="en-ZA" lang="en-ZA"/>
          </a:p>
        </p:txBody>
      </p:sp>
      <p:sp>
        <p:nvSpPr>
          <p:cNvPr id="3" name="Vertical Text Placeholder 2"/>
          <p:cNvSpPr>
            <a:spLocks noGrp="1"/>
          </p:cNvSpPr>
          <p:nvPr>
            <p:ph idx="1" orient="vert" type="body"/>
          </p:nvPr>
        </p:nvSpPr>
        <p:spPr>
          <a:xfrm>
            <a:off x="457200" y="274638"/>
            <a:ext cx="6019800" cy="5851525"/>
          </a:xfrm>
        </p:spPr>
        <p:txBody>
          <a:bodyPr numCol="1"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ltLang="en-ZA" lang="en-ZA"/>
          </a:p>
        </p:txBody>
      </p:sp>
      <p:sp>
        <p:nvSpPr>
          <p:cNvPr id="4" name="Date Placeholder 3"/>
          <p:cNvSpPr>
            <a:spLocks noGrp="1"/>
          </p:cNvSpPr>
          <p:nvPr>
            <p:ph idx="10" sz="half" type="dt"/>
          </p:nvPr>
        </p:nvSpPr>
        <p:spPr/>
        <p:txBody>
          <a:bodyPr numCol="1"/>
          <a:lstStyle/>
          <a:p>
            <a:fld id="{1A91FC5A-54FB-46A6-A040-33425C3EF345}" type="datetimeFigureOut">
              <a:rPr altLang="en-ZA" lang="en-ZA" smtClean="0"/>
              <a:pPr/>
              <a:t>2014/10/09</a:t>
            </a:fld>
            <a:endParaRPr altLang="en-ZA" lang="en-ZA"/>
          </a:p>
        </p:txBody>
      </p:sp>
      <p:sp>
        <p:nvSpPr>
          <p:cNvPr id="5" name="Footer Placeholder 4"/>
          <p:cNvSpPr>
            <a:spLocks noGrp="1"/>
          </p:cNvSpPr>
          <p:nvPr>
            <p:ph idx="11" sz="quarter" type="ftr"/>
          </p:nvPr>
        </p:nvSpPr>
        <p:spPr/>
        <p:txBody>
          <a:bodyPr numCol="1"/>
          <a:lstStyle/>
          <a:p>
            <a:endParaRPr altLang="en-ZA" lang="en-ZA"/>
          </a:p>
        </p:txBody>
      </p:sp>
      <p:sp>
        <p:nvSpPr>
          <p:cNvPr id="6" name="Slide Number Placeholder 5"/>
          <p:cNvSpPr>
            <a:spLocks noGrp="1"/>
          </p:cNvSpPr>
          <p:nvPr>
            <p:ph idx="12" sz="quarter" type="sldNum"/>
          </p:nvPr>
        </p:nvSpPr>
        <p:spPr/>
        <p:txBody>
          <a:bodyPr numCol="1"/>
          <a:lstStyle/>
          <a:p>
            <a:fld id="{C7202756-26F1-4A06-9008-91C7D5931F14}" type="slidenum">
              <a:rPr altLang="en-ZA" lang="en-ZA" smtClean="0"/>
              <a:pPr/>
              <a:t>‹#›</a:t>
            </a:fld>
            <a:endParaRPr altLang="en-ZA" lang="en-Z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numCol="1"/>
          <a:lstStyle/>
          <a:p>
            <a:r>
              <a:rPr lang="en-US" smtClean="0"/>
              <a:t>Click to edit Master title style</a:t>
            </a:r>
            <a:endParaRPr altLang="en-ZA" lang="en-ZA"/>
          </a:p>
        </p:txBody>
      </p:sp>
      <p:sp>
        <p:nvSpPr>
          <p:cNvPr id="3" name="Content Placeholder 2"/>
          <p:cNvSpPr>
            <a:spLocks noGrp="1"/>
          </p:cNvSpPr>
          <p:nvPr>
            <p:ph idx="1"/>
          </p:nvPr>
        </p:nvSpPr>
        <p:spPr/>
        <p:txBody>
          <a:bodyPr numCol="1"/>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ltLang="en-ZA" lang="en-ZA"/>
          </a:p>
        </p:txBody>
      </p:sp>
      <p:sp>
        <p:nvSpPr>
          <p:cNvPr id="4" name="Date Placeholder 3"/>
          <p:cNvSpPr>
            <a:spLocks noGrp="1"/>
          </p:cNvSpPr>
          <p:nvPr>
            <p:ph idx="10" sz="half" type="dt"/>
          </p:nvPr>
        </p:nvSpPr>
        <p:spPr/>
        <p:txBody>
          <a:bodyPr numCol="1"/>
          <a:lstStyle/>
          <a:p>
            <a:fld id="{1A91FC5A-54FB-46A6-A040-33425C3EF345}" type="datetimeFigureOut">
              <a:rPr altLang="en-ZA" lang="en-ZA" smtClean="0"/>
              <a:pPr/>
              <a:t>2014/10/09</a:t>
            </a:fld>
            <a:endParaRPr altLang="en-ZA" lang="en-ZA"/>
          </a:p>
        </p:txBody>
      </p:sp>
      <p:sp>
        <p:nvSpPr>
          <p:cNvPr id="5" name="Footer Placeholder 4"/>
          <p:cNvSpPr>
            <a:spLocks noGrp="1"/>
          </p:cNvSpPr>
          <p:nvPr>
            <p:ph idx="11" sz="quarter" type="ftr"/>
          </p:nvPr>
        </p:nvSpPr>
        <p:spPr/>
        <p:txBody>
          <a:bodyPr numCol="1"/>
          <a:lstStyle/>
          <a:p>
            <a:endParaRPr altLang="en-ZA" lang="en-ZA"/>
          </a:p>
        </p:txBody>
      </p:sp>
      <p:sp>
        <p:nvSpPr>
          <p:cNvPr id="6" name="Slide Number Placeholder 5"/>
          <p:cNvSpPr>
            <a:spLocks noGrp="1"/>
          </p:cNvSpPr>
          <p:nvPr>
            <p:ph idx="12" sz="quarter" type="sldNum"/>
          </p:nvPr>
        </p:nvSpPr>
        <p:spPr/>
        <p:txBody>
          <a:bodyPr numCol="1"/>
          <a:lstStyle/>
          <a:p>
            <a:fld id="{C7202756-26F1-4A06-9008-91C7D5931F14}" type="slidenum">
              <a:rPr altLang="en-ZA" lang="en-ZA" smtClean="0"/>
              <a:pPr/>
              <a:t>‹#›</a:t>
            </a:fld>
            <a:endParaRPr altLang="en-ZA" lang="en-Z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type="secHead">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numCol="1"/>
          <a:lstStyle>
            <a:lvl1pPr algn="l">
              <a:defRPr b="1" cap="all" sz="4000"/>
            </a:lvl1pPr>
          </a:lstStyle>
          <a:p>
            <a:r>
              <a:rPr lang="en-US" smtClean="0"/>
              <a:t>Click to edit Master title style</a:t>
            </a:r>
            <a:endParaRPr altLang="en-ZA" lang="en-ZA"/>
          </a:p>
        </p:txBody>
      </p:sp>
      <p:sp>
        <p:nvSpPr>
          <p:cNvPr id="3" name="Text Placeholder 2"/>
          <p:cNvSpPr>
            <a:spLocks noGrp="1"/>
          </p:cNvSpPr>
          <p:nvPr>
            <p:ph idx="1" type="body"/>
          </p:nvPr>
        </p:nvSpPr>
        <p:spPr>
          <a:xfrm>
            <a:off x="722313" y="2906713"/>
            <a:ext cx="7772400" cy="1500187"/>
          </a:xfrm>
        </p:spPr>
        <p:txBody>
          <a:bodyPr anchor="b" numCol="1"/>
          <a:lstStyle>
            <a:lvl1pPr indent="0" marL="0">
              <a:buNone/>
              <a:defRPr sz="2000">
                <a:solidFill>
                  <a:schemeClr val="tx1">
                    <a:tint val="75000"/>
                  </a:schemeClr>
                </a:solidFill>
              </a:defRPr>
            </a:lvl1pPr>
            <a:lvl2pPr indent="0" marL="457200">
              <a:buNone/>
              <a:defRPr sz="1800">
                <a:solidFill>
                  <a:schemeClr val="tx1">
                    <a:tint val="75000"/>
                  </a:schemeClr>
                </a:solidFill>
              </a:defRPr>
            </a:lvl2pPr>
            <a:lvl3pPr indent="0" marL="914400">
              <a:buNone/>
              <a:defRPr sz="1600">
                <a:solidFill>
                  <a:schemeClr val="tx1">
                    <a:tint val="75000"/>
                  </a:schemeClr>
                </a:solidFill>
              </a:defRPr>
            </a:lvl3pPr>
            <a:lvl4pPr indent="0" marL="1371600">
              <a:buNone/>
              <a:defRPr sz="1400">
                <a:solidFill>
                  <a:schemeClr val="tx1">
                    <a:tint val="75000"/>
                  </a:schemeClr>
                </a:solidFill>
              </a:defRPr>
            </a:lvl4pPr>
            <a:lvl5pPr indent="0" marL="1828800">
              <a:buNone/>
              <a:defRPr sz="1400">
                <a:solidFill>
                  <a:schemeClr val="tx1">
                    <a:tint val="75000"/>
                  </a:schemeClr>
                </a:solidFill>
              </a:defRPr>
            </a:lvl5pPr>
            <a:lvl6pPr indent="0" marL="2286000">
              <a:buNone/>
              <a:defRPr sz="1400">
                <a:solidFill>
                  <a:schemeClr val="tx1">
                    <a:tint val="75000"/>
                  </a:schemeClr>
                </a:solidFill>
              </a:defRPr>
            </a:lvl6pPr>
            <a:lvl7pPr indent="0" marL="2743200">
              <a:buNone/>
              <a:defRPr sz="1400">
                <a:solidFill>
                  <a:schemeClr val="tx1">
                    <a:tint val="75000"/>
                  </a:schemeClr>
                </a:solidFill>
              </a:defRPr>
            </a:lvl7pPr>
            <a:lvl8pPr indent="0" marL="3200400">
              <a:buNone/>
              <a:defRPr sz="1400">
                <a:solidFill>
                  <a:schemeClr val="tx1">
                    <a:tint val="75000"/>
                  </a:schemeClr>
                </a:solidFill>
              </a:defRPr>
            </a:lvl8pPr>
            <a:lvl9pPr indent="0" marL="365760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idx="10" sz="half" type="dt"/>
          </p:nvPr>
        </p:nvSpPr>
        <p:spPr/>
        <p:txBody>
          <a:bodyPr numCol="1"/>
          <a:lstStyle/>
          <a:p>
            <a:fld id="{1A91FC5A-54FB-46A6-A040-33425C3EF345}" type="datetimeFigureOut">
              <a:rPr altLang="en-ZA" lang="en-ZA" smtClean="0"/>
              <a:pPr/>
              <a:t>2014/10/09</a:t>
            </a:fld>
            <a:endParaRPr altLang="en-ZA" lang="en-ZA"/>
          </a:p>
        </p:txBody>
      </p:sp>
      <p:sp>
        <p:nvSpPr>
          <p:cNvPr id="5" name="Footer Placeholder 4"/>
          <p:cNvSpPr>
            <a:spLocks noGrp="1"/>
          </p:cNvSpPr>
          <p:nvPr>
            <p:ph idx="11" sz="quarter" type="ftr"/>
          </p:nvPr>
        </p:nvSpPr>
        <p:spPr/>
        <p:txBody>
          <a:bodyPr numCol="1"/>
          <a:lstStyle/>
          <a:p>
            <a:endParaRPr altLang="en-ZA" lang="en-ZA"/>
          </a:p>
        </p:txBody>
      </p:sp>
      <p:sp>
        <p:nvSpPr>
          <p:cNvPr id="6" name="Slide Number Placeholder 5"/>
          <p:cNvSpPr>
            <a:spLocks noGrp="1"/>
          </p:cNvSpPr>
          <p:nvPr>
            <p:ph idx="12" sz="quarter" type="sldNum"/>
          </p:nvPr>
        </p:nvSpPr>
        <p:spPr/>
        <p:txBody>
          <a:bodyPr numCol="1"/>
          <a:lstStyle/>
          <a:p>
            <a:fld id="{C7202756-26F1-4A06-9008-91C7D5931F14}" type="slidenum">
              <a:rPr altLang="en-ZA" lang="en-ZA" smtClean="0"/>
              <a:pPr/>
              <a:t>‹#›</a:t>
            </a:fld>
            <a:endParaRPr altLang="en-ZA" lang="en-ZA"/>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type="twoObj">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numCol="1"/>
          <a:lstStyle/>
          <a:p>
            <a:r>
              <a:rPr lang="en-US" smtClean="0"/>
              <a:t>Click to edit Master title style</a:t>
            </a:r>
            <a:endParaRPr altLang="en-ZA" lang="en-ZA"/>
          </a:p>
        </p:txBody>
      </p:sp>
      <p:sp>
        <p:nvSpPr>
          <p:cNvPr id="3" name="Content Placeholder 2"/>
          <p:cNvSpPr>
            <a:spLocks noGrp="1"/>
          </p:cNvSpPr>
          <p:nvPr>
            <p:ph idx="1" sz="half"/>
          </p:nvPr>
        </p:nvSpPr>
        <p:spPr>
          <a:xfrm>
            <a:off x="457200" y="1600200"/>
            <a:ext cx="4038600" cy="4525963"/>
          </a:xfrm>
        </p:spPr>
        <p:txBody>
          <a:bodyPr numCol="1"/>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ltLang="en-ZA" lang="en-ZA"/>
          </a:p>
        </p:txBody>
      </p:sp>
      <p:sp>
        <p:nvSpPr>
          <p:cNvPr id="4" name="Content Placeholder 3"/>
          <p:cNvSpPr>
            <a:spLocks noGrp="1"/>
          </p:cNvSpPr>
          <p:nvPr>
            <p:ph idx="2" sz="half"/>
          </p:nvPr>
        </p:nvSpPr>
        <p:spPr>
          <a:xfrm>
            <a:off x="4648200" y="1600200"/>
            <a:ext cx="4038600" cy="4525963"/>
          </a:xfrm>
        </p:spPr>
        <p:txBody>
          <a:bodyPr numCol="1"/>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ltLang="en-ZA" lang="en-ZA"/>
          </a:p>
        </p:txBody>
      </p:sp>
      <p:sp>
        <p:nvSpPr>
          <p:cNvPr id="5" name="Date Placeholder 4"/>
          <p:cNvSpPr>
            <a:spLocks noGrp="1"/>
          </p:cNvSpPr>
          <p:nvPr>
            <p:ph idx="10" sz="half" type="dt"/>
          </p:nvPr>
        </p:nvSpPr>
        <p:spPr/>
        <p:txBody>
          <a:bodyPr numCol="1"/>
          <a:lstStyle/>
          <a:p>
            <a:fld id="{1A91FC5A-54FB-46A6-A040-33425C3EF345}" type="datetimeFigureOut">
              <a:rPr altLang="en-ZA" lang="en-ZA" smtClean="0"/>
              <a:pPr/>
              <a:t>2014/10/09</a:t>
            </a:fld>
            <a:endParaRPr altLang="en-ZA" lang="en-ZA"/>
          </a:p>
        </p:txBody>
      </p:sp>
      <p:sp>
        <p:nvSpPr>
          <p:cNvPr id="6" name="Footer Placeholder 5"/>
          <p:cNvSpPr>
            <a:spLocks noGrp="1"/>
          </p:cNvSpPr>
          <p:nvPr>
            <p:ph idx="11" sz="quarter" type="ftr"/>
          </p:nvPr>
        </p:nvSpPr>
        <p:spPr/>
        <p:txBody>
          <a:bodyPr numCol="1"/>
          <a:lstStyle/>
          <a:p>
            <a:endParaRPr altLang="en-ZA" lang="en-ZA"/>
          </a:p>
        </p:txBody>
      </p:sp>
      <p:sp>
        <p:nvSpPr>
          <p:cNvPr id="7" name="Slide Number Placeholder 6"/>
          <p:cNvSpPr>
            <a:spLocks noGrp="1"/>
          </p:cNvSpPr>
          <p:nvPr>
            <p:ph idx="12" sz="quarter" type="sldNum"/>
          </p:nvPr>
        </p:nvSpPr>
        <p:spPr/>
        <p:txBody>
          <a:bodyPr numCol="1"/>
          <a:lstStyle/>
          <a:p>
            <a:fld id="{C7202756-26F1-4A06-9008-91C7D5931F14}" type="slidenum">
              <a:rPr altLang="en-ZA" lang="en-ZA" smtClean="0"/>
              <a:pPr/>
              <a:t>‹#›</a:t>
            </a:fld>
            <a:endParaRPr altLang="en-ZA" lang="en-Z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type="twoTxTwoObj">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numCol="1"/>
          <a:lstStyle>
            <a:lvl1pPr>
              <a:defRPr/>
            </a:lvl1pPr>
          </a:lstStyle>
          <a:p>
            <a:r>
              <a:rPr lang="en-US" smtClean="0"/>
              <a:t>Click to edit Master title style</a:t>
            </a:r>
            <a:endParaRPr altLang="en-ZA" lang="en-ZA"/>
          </a:p>
        </p:txBody>
      </p:sp>
      <p:sp>
        <p:nvSpPr>
          <p:cNvPr id="3" name="Text Placeholder 2"/>
          <p:cNvSpPr>
            <a:spLocks noGrp="1"/>
          </p:cNvSpPr>
          <p:nvPr>
            <p:ph idx="1" type="body"/>
          </p:nvPr>
        </p:nvSpPr>
        <p:spPr>
          <a:xfrm>
            <a:off x="457200" y="1535113"/>
            <a:ext cx="4040188" cy="639762"/>
          </a:xfrm>
        </p:spPr>
        <p:txBody>
          <a:bodyPr anchor="b" numCol="1"/>
          <a:lstStyle>
            <a:lvl1pPr indent="0" marL="0">
              <a:buNone/>
              <a:defRPr b="1" sz="2400"/>
            </a:lvl1pPr>
            <a:lvl2pPr indent="0" marL="457200">
              <a:buNone/>
              <a:defRPr b="1" sz="2000"/>
            </a:lvl2pPr>
            <a:lvl3pPr indent="0" marL="914400">
              <a:buNone/>
              <a:defRPr b="1" sz="1800"/>
            </a:lvl3pPr>
            <a:lvl4pPr indent="0" marL="1371600">
              <a:buNone/>
              <a:defRPr b="1" sz="1600"/>
            </a:lvl4pPr>
            <a:lvl5pPr indent="0" marL="1828800">
              <a:buNone/>
              <a:defRPr b="1" sz="1600"/>
            </a:lvl5pPr>
            <a:lvl6pPr indent="0" marL="2286000">
              <a:buNone/>
              <a:defRPr b="1" sz="1600"/>
            </a:lvl6pPr>
            <a:lvl7pPr indent="0" marL="2743200">
              <a:buNone/>
              <a:defRPr b="1" sz="1600"/>
            </a:lvl7pPr>
            <a:lvl8pPr indent="0" marL="3200400">
              <a:buNone/>
              <a:defRPr b="1" sz="1600"/>
            </a:lvl8pPr>
            <a:lvl9pPr indent="0" marL="3657600">
              <a:buNone/>
              <a:defRPr b="1" sz="1600"/>
            </a:lvl9pPr>
          </a:lstStyle>
          <a:p>
            <a:pPr lvl="0"/>
            <a:r>
              <a:rPr lang="en-US" smtClean="0"/>
              <a:t>Click to edit Master text styles</a:t>
            </a:r>
          </a:p>
        </p:txBody>
      </p:sp>
      <p:sp>
        <p:nvSpPr>
          <p:cNvPr id="4" name="Content Placeholder 3"/>
          <p:cNvSpPr>
            <a:spLocks noGrp="1"/>
          </p:cNvSpPr>
          <p:nvPr>
            <p:ph idx="2" sz="half"/>
          </p:nvPr>
        </p:nvSpPr>
        <p:spPr>
          <a:xfrm>
            <a:off x="457200" y="2174875"/>
            <a:ext cx="4040188" cy="3951288"/>
          </a:xfrm>
        </p:spPr>
        <p:txBody>
          <a:bodyPr numCol="1"/>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ltLang="en-ZA" lang="en-ZA"/>
          </a:p>
        </p:txBody>
      </p:sp>
      <p:sp>
        <p:nvSpPr>
          <p:cNvPr id="5" name="Text Placeholder 4"/>
          <p:cNvSpPr>
            <a:spLocks noGrp="1"/>
          </p:cNvSpPr>
          <p:nvPr>
            <p:ph idx="3" sz="quarter" type="body"/>
          </p:nvPr>
        </p:nvSpPr>
        <p:spPr>
          <a:xfrm>
            <a:off x="4645025" y="1535113"/>
            <a:ext cx="4041775" cy="639762"/>
          </a:xfrm>
        </p:spPr>
        <p:txBody>
          <a:bodyPr anchor="b" numCol="1"/>
          <a:lstStyle>
            <a:lvl1pPr indent="0" marL="0">
              <a:buNone/>
              <a:defRPr b="1" sz="2400"/>
            </a:lvl1pPr>
            <a:lvl2pPr indent="0" marL="457200">
              <a:buNone/>
              <a:defRPr b="1" sz="2000"/>
            </a:lvl2pPr>
            <a:lvl3pPr indent="0" marL="914400">
              <a:buNone/>
              <a:defRPr b="1" sz="1800"/>
            </a:lvl3pPr>
            <a:lvl4pPr indent="0" marL="1371600">
              <a:buNone/>
              <a:defRPr b="1" sz="1600"/>
            </a:lvl4pPr>
            <a:lvl5pPr indent="0" marL="1828800">
              <a:buNone/>
              <a:defRPr b="1" sz="1600"/>
            </a:lvl5pPr>
            <a:lvl6pPr indent="0" marL="2286000">
              <a:buNone/>
              <a:defRPr b="1" sz="1600"/>
            </a:lvl6pPr>
            <a:lvl7pPr indent="0" marL="2743200">
              <a:buNone/>
              <a:defRPr b="1" sz="1600"/>
            </a:lvl7pPr>
            <a:lvl8pPr indent="0" marL="3200400">
              <a:buNone/>
              <a:defRPr b="1" sz="1600"/>
            </a:lvl8pPr>
            <a:lvl9pPr indent="0" marL="3657600">
              <a:buNone/>
              <a:defRPr b="1" sz="1600"/>
            </a:lvl9pPr>
          </a:lstStyle>
          <a:p>
            <a:pPr lvl="0"/>
            <a:r>
              <a:rPr lang="en-US" smtClean="0"/>
              <a:t>Click to edit Master text styles</a:t>
            </a:r>
          </a:p>
        </p:txBody>
      </p:sp>
      <p:sp>
        <p:nvSpPr>
          <p:cNvPr id="6" name="Content Placeholder 5"/>
          <p:cNvSpPr>
            <a:spLocks noGrp="1"/>
          </p:cNvSpPr>
          <p:nvPr>
            <p:ph idx="4" sz="quarter"/>
          </p:nvPr>
        </p:nvSpPr>
        <p:spPr>
          <a:xfrm>
            <a:off x="4645025" y="2174875"/>
            <a:ext cx="4041775" cy="3951288"/>
          </a:xfrm>
        </p:spPr>
        <p:txBody>
          <a:bodyPr numCol="1"/>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ltLang="en-ZA" lang="en-ZA"/>
          </a:p>
        </p:txBody>
      </p:sp>
      <p:sp>
        <p:nvSpPr>
          <p:cNvPr id="7" name="Date Placeholder 6"/>
          <p:cNvSpPr>
            <a:spLocks noGrp="1"/>
          </p:cNvSpPr>
          <p:nvPr>
            <p:ph idx="10" sz="half" type="dt"/>
          </p:nvPr>
        </p:nvSpPr>
        <p:spPr/>
        <p:txBody>
          <a:bodyPr numCol="1"/>
          <a:lstStyle/>
          <a:p>
            <a:fld id="{1A91FC5A-54FB-46A6-A040-33425C3EF345}" type="datetimeFigureOut">
              <a:rPr altLang="en-ZA" lang="en-ZA" smtClean="0"/>
              <a:pPr/>
              <a:t>2014/10/09</a:t>
            </a:fld>
            <a:endParaRPr altLang="en-ZA" lang="en-ZA"/>
          </a:p>
        </p:txBody>
      </p:sp>
      <p:sp>
        <p:nvSpPr>
          <p:cNvPr id="8" name="Footer Placeholder 7"/>
          <p:cNvSpPr>
            <a:spLocks noGrp="1"/>
          </p:cNvSpPr>
          <p:nvPr>
            <p:ph idx="11" sz="quarter" type="ftr"/>
          </p:nvPr>
        </p:nvSpPr>
        <p:spPr/>
        <p:txBody>
          <a:bodyPr numCol="1"/>
          <a:lstStyle/>
          <a:p>
            <a:endParaRPr altLang="en-ZA" lang="en-ZA"/>
          </a:p>
        </p:txBody>
      </p:sp>
      <p:sp>
        <p:nvSpPr>
          <p:cNvPr id="9" name="Slide Number Placeholder 8"/>
          <p:cNvSpPr>
            <a:spLocks noGrp="1"/>
          </p:cNvSpPr>
          <p:nvPr>
            <p:ph idx="12" sz="quarter" type="sldNum"/>
          </p:nvPr>
        </p:nvSpPr>
        <p:spPr/>
        <p:txBody>
          <a:bodyPr numCol="1"/>
          <a:lstStyle/>
          <a:p>
            <a:fld id="{C7202756-26F1-4A06-9008-91C7D5931F14}" type="slidenum">
              <a:rPr altLang="en-ZA" lang="en-ZA" smtClean="0"/>
              <a:pPr/>
              <a:t>‹#›</a:t>
            </a:fld>
            <a:endParaRPr altLang="en-ZA" lang="en-ZA"/>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type="titleOnly">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numCol="1"/>
          <a:lstStyle/>
          <a:p>
            <a:r>
              <a:rPr lang="en-US" smtClean="0"/>
              <a:t>Click to edit Master title style</a:t>
            </a:r>
            <a:endParaRPr altLang="en-ZA" lang="en-ZA"/>
          </a:p>
        </p:txBody>
      </p:sp>
      <p:sp>
        <p:nvSpPr>
          <p:cNvPr id="3" name="Date Placeholder 2"/>
          <p:cNvSpPr>
            <a:spLocks noGrp="1"/>
          </p:cNvSpPr>
          <p:nvPr>
            <p:ph idx="10" sz="half" type="dt"/>
          </p:nvPr>
        </p:nvSpPr>
        <p:spPr/>
        <p:txBody>
          <a:bodyPr numCol="1"/>
          <a:lstStyle/>
          <a:p>
            <a:fld id="{1A91FC5A-54FB-46A6-A040-33425C3EF345}" type="datetimeFigureOut">
              <a:rPr altLang="en-ZA" lang="en-ZA" smtClean="0"/>
              <a:pPr/>
              <a:t>2014/10/09</a:t>
            </a:fld>
            <a:endParaRPr altLang="en-ZA" lang="en-ZA"/>
          </a:p>
        </p:txBody>
      </p:sp>
      <p:sp>
        <p:nvSpPr>
          <p:cNvPr id="4" name="Footer Placeholder 3"/>
          <p:cNvSpPr>
            <a:spLocks noGrp="1"/>
          </p:cNvSpPr>
          <p:nvPr>
            <p:ph idx="11" sz="quarter" type="ftr"/>
          </p:nvPr>
        </p:nvSpPr>
        <p:spPr/>
        <p:txBody>
          <a:bodyPr numCol="1"/>
          <a:lstStyle/>
          <a:p>
            <a:endParaRPr altLang="en-ZA" lang="en-ZA"/>
          </a:p>
        </p:txBody>
      </p:sp>
      <p:sp>
        <p:nvSpPr>
          <p:cNvPr id="5" name="Slide Number Placeholder 4"/>
          <p:cNvSpPr>
            <a:spLocks noGrp="1"/>
          </p:cNvSpPr>
          <p:nvPr>
            <p:ph idx="12" sz="quarter" type="sldNum"/>
          </p:nvPr>
        </p:nvSpPr>
        <p:spPr/>
        <p:txBody>
          <a:bodyPr numCol="1"/>
          <a:lstStyle/>
          <a:p>
            <a:fld id="{C7202756-26F1-4A06-9008-91C7D5931F14}" type="slidenum">
              <a:rPr altLang="en-ZA" lang="en-ZA" smtClean="0"/>
              <a:pPr/>
              <a:t>‹#›</a:t>
            </a:fld>
            <a:endParaRPr altLang="en-ZA" lang="en-Z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type="blank">
  <p:cSld name="Blank">
    <p:spTree>
      <p:nvGrpSpPr>
        <p:cNvPr id="1" name=""/>
        <p:cNvGrpSpPr/>
        <p:nvPr/>
      </p:nvGrpSpPr>
      <p:grpSpPr>
        <a:xfrm>
          <a:off x="0" y="0"/>
          <a:ext cx="0" cy="0"/>
          <a:chOff x="0" y="0"/>
          <a:chExt cx="0" cy="0"/>
        </a:xfrm>
      </p:grpSpPr>
      <p:sp>
        <p:nvSpPr>
          <p:cNvPr id="2" name="Date Placeholder 1"/>
          <p:cNvSpPr>
            <a:spLocks noGrp="1"/>
          </p:cNvSpPr>
          <p:nvPr>
            <p:ph idx="10" sz="half" type="dt"/>
          </p:nvPr>
        </p:nvSpPr>
        <p:spPr/>
        <p:txBody>
          <a:bodyPr numCol="1"/>
          <a:lstStyle/>
          <a:p>
            <a:fld id="{1A91FC5A-54FB-46A6-A040-33425C3EF345}" type="datetimeFigureOut">
              <a:rPr altLang="en-ZA" lang="en-ZA" smtClean="0"/>
              <a:pPr/>
              <a:t>2014/10/09</a:t>
            </a:fld>
            <a:endParaRPr altLang="en-ZA" lang="en-ZA"/>
          </a:p>
        </p:txBody>
      </p:sp>
      <p:sp>
        <p:nvSpPr>
          <p:cNvPr id="3" name="Footer Placeholder 2"/>
          <p:cNvSpPr>
            <a:spLocks noGrp="1"/>
          </p:cNvSpPr>
          <p:nvPr>
            <p:ph idx="11" sz="quarter" type="ftr"/>
          </p:nvPr>
        </p:nvSpPr>
        <p:spPr/>
        <p:txBody>
          <a:bodyPr numCol="1"/>
          <a:lstStyle/>
          <a:p>
            <a:endParaRPr altLang="en-ZA" lang="en-ZA"/>
          </a:p>
        </p:txBody>
      </p:sp>
      <p:sp>
        <p:nvSpPr>
          <p:cNvPr id="4" name="Slide Number Placeholder 3"/>
          <p:cNvSpPr>
            <a:spLocks noGrp="1"/>
          </p:cNvSpPr>
          <p:nvPr>
            <p:ph idx="12" sz="quarter" type="sldNum"/>
          </p:nvPr>
        </p:nvSpPr>
        <p:spPr/>
        <p:txBody>
          <a:bodyPr numCol="1"/>
          <a:lstStyle/>
          <a:p>
            <a:fld id="{C7202756-26F1-4A06-9008-91C7D5931F14}" type="slidenum">
              <a:rPr altLang="en-ZA" lang="en-ZA" smtClean="0"/>
              <a:pPr/>
              <a:t>‹#›</a:t>
            </a:fld>
            <a:endParaRPr altLang="en-ZA" lang="en-Z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type="objTx">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numCol="1"/>
          <a:lstStyle>
            <a:lvl1pPr algn="l">
              <a:defRPr b="1" sz="2000"/>
            </a:lvl1pPr>
          </a:lstStyle>
          <a:p>
            <a:r>
              <a:rPr lang="en-US" smtClean="0"/>
              <a:t>Click to edit Master title style</a:t>
            </a:r>
            <a:endParaRPr altLang="en-ZA" lang="en-ZA"/>
          </a:p>
        </p:txBody>
      </p:sp>
      <p:sp>
        <p:nvSpPr>
          <p:cNvPr id="3" name="Content Placeholder 2"/>
          <p:cNvSpPr>
            <a:spLocks noGrp="1"/>
          </p:cNvSpPr>
          <p:nvPr>
            <p:ph idx="1"/>
          </p:nvPr>
        </p:nvSpPr>
        <p:spPr>
          <a:xfrm>
            <a:off x="3575050" y="273050"/>
            <a:ext cx="5111750" cy="5853113"/>
          </a:xfrm>
        </p:spPr>
        <p:txBody>
          <a:bodyPr numCol="1"/>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ltLang="en-ZA" lang="en-ZA"/>
          </a:p>
        </p:txBody>
      </p:sp>
      <p:sp>
        <p:nvSpPr>
          <p:cNvPr id="4" name="Text Placeholder 3"/>
          <p:cNvSpPr>
            <a:spLocks noGrp="1"/>
          </p:cNvSpPr>
          <p:nvPr>
            <p:ph idx="2" sz="half" type="body"/>
          </p:nvPr>
        </p:nvSpPr>
        <p:spPr>
          <a:xfrm>
            <a:off x="457200" y="1435100"/>
            <a:ext cx="3008313" cy="4691063"/>
          </a:xfrm>
        </p:spPr>
        <p:txBody>
          <a:bodyPr numCol="1"/>
          <a:lstStyle>
            <a:lvl1pPr indent="0" marL="0">
              <a:buNone/>
              <a:defRPr sz="1400"/>
            </a:lvl1pPr>
            <a:lvl2pPr indent="0" marL="457200">
              <a:buNone/>
              <a:defRPr sz="1200"/>
            </a:lvl2pPr>
            <a:lvl3pPr indent="0" marL="914400">
              <a:buNone/>
              <a:defRPr sz="1000"/>
            </a:lvl3pPr>
            <a:lvl4pPr indent="0" marL="1371600">
              <a:buNone/>
              <a:defRPr sz="900"/>
            </a:lvl4pPr>
            <a:lvl5pPr indent="0" marL="1828800">
              <a:buNone/>
              <a:defRPr sz="900"/>
            </a:lvl5pPr>
            <a:lvl6pPr indent="0" marL="2286000">
              <a:buNone/>
              <a:defRPr sz="900"/>
            </a:lvl6pPr>
            <a:lvl7pPr indent="0" marL="2743200">
              <a:buNone/>
              <a:defRPr sz="900"/>
            </a:lvl7pPr>
            <a:lvl8pPr indent="0" marL="3200400">
              <a:buNone/>
              <a:defRPr sz="900"/>
            </a:lvl8pPr>
            <a:lvl9pPr indent="0" marL="3657600">
              <a:buNone/>
              <a:defRPr sz="900"/>
            </a:lvl9pPr>
          </a:lstStyle>
          <a:p>
            <a:pPr lvl="0"/>
            <a:r>
              <a:rPr lang="en-US" smtClean="0"/>
              <a:t>Click to edit Master text styles</a:t>
            </a:r>
          </a:p>
        </p:txBody>
      </p:sp>
      <p:sp>
        <p:nvSpPr>
          <p:cNvPr id="5" name="Date Placeholder 4"/>
          <p:cNvSpPr>
            <a:spLocks noGrp="1"/>
          </p:cNvSpPr>
          <p:nvPr>
            <p:ph idx="10" sz="half" type="dt"/>
          </p:nvPr>
        </p:nvSpPr>
        <p:spPr/>
        <p:txBody>
          <a:bodyPr numCol="1"/>
          <a:lstStyle/>
          <a:p>
            <a:fld id="{1A91FC5A-54FB-46A6-A040-33425C3EF345}" type="datetimeFigureOut">
              <a:rPr altLang="en-ZA" lang="en-ZA" smtClean="0"/>
              <a:pPr/>
              <a:t>2014/10/09</a:t>
            </a:fld>
            <a:endParaRPr altLang="en-ZA" lang="en-ZA"/>
          </a:p>
        </p:txBody>
      </p:sp>
      <p:sp>
        <p:nvSpPr>
          <p:cNvPr id="6" name="Footer Placeholder 5"/>
          <p:cNvSpPr>
            <a:spLocks noGrp="1"/>
          </p:cNvSpPr>
          <p:nvPr>
            <p:ph idx="11" sz="quarter" type="ftr"/>
          </p:nvPr>
        </p:nvSpPr>
        <p:spPr/>
        <p:txBody>
          <a:bodyPr numCol="1"/>
          <a:lstStyle/>
          <a:p>
            <a:endParaRPr altLang="en-ZA" lang="en-ZA"/>
          </a:p>
        </p:txBody>
      </p:sp>
      <p:sp>
        <p:nvSpPr>
          <p:cNvPr id="7" name="Slide Number Placeholder 6"/>
          <p:cNvSpPr>
            <a:spLocks noGrp="1"/>
          </p:cNvSpPr>
          <p:nvPr>
            <p:ph idx="12" sz="quarter" type="sldNum"/>
          </p:nvPr>
        </p:nvSpPr>
        <p:spPr/>
        <p:txBody>
          <a:bodyPr numCol="1"/>
          <a:lstStyle/>
          <a:p>
            <a:fld id="{C7202756-26F1-4A06-9008-91C7D5931F14}" type="slidenum">
              <a:rPr altLang="en-ZA" lang="en-ZA" smtClean="0"/>
              <a:pPr/>
              <a:t>‹#›</a:t>
            </a:fld>
            <a:endParaRPr altLang="en-ZA" lang="en-ZA"/>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type="picTx">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numCol="1"/>
          <a:lstStyle>
            <a:lvl1pPr algn="l">
              <a:defRPr b="1" sz="2000"/>
            </a:lvl1pPr>
          </a:lstStyle>
          <a:p>
            <a:r>
              <a:rPr lang="en-US" smtClean="0"/>
              <a:t>Click to edit Master title style</a:t>
            </a:r>
            <a:endParaRPr altLang="en-ZA" lang="en-ZA"/>
          </a:p>
        </p:txBody>
      </p:sp>
      <p:sp>
        <p:nvSpPr>
          <p:cNvPr id="3" name="Picture Placeholder 2"/>
          <p:cNvSpPr>
            <a:spLocks noGrp="1"/>
          </p:cNvSpPr>
          <p:nvPr>
            <p:ph idx="1" type="pic"/>
          </p:nvPr>
        </p:nvSpPr>
        <p:spPr>
          <a:xfrm>
            <a:off x="1792288" y="612775"/>
            <a:ext cx="5486400" cy="4114800"/>
          </a:xfrm>
        </p:spPr>
        <p:txBody>
          <a:bodyPr numCol="1"/>
          <a:lstStyle>
            <a:lvl1pPr indent="0" marL="0">
              <a:buNone/>
              <a:defRPr sz="3200"/>
            </a:lvl1pPr>
            <a:lvl2pPr indent="0" marL="457200">
              <a:buNone/>
              <a:defRPr sz="2800"/>
            </a:lvl2pPr>
            <a:lvl3pPr indent="0" marL="914400">
              <a:buNone/>
              <a:defRPr sz="2400"/>
            </a:lvl3pPr>
            <a:lvl4pPr indent="0" marL="1371600">
              <a:buNone/>
              <a:defRPr sz="2000"/>
            </a:lvl4pPr>
            <a:lvl5pPr indent="0" marL="1828800">
              <a:buNone/>
              <a:defRPr sz="2000"/>
            </a:lvl5pPr>
            <a:lvl6pPr indent="0" marL="2286000">
              <a:buNone/>
              <a:defRPr sz="2000"/>
            </a:lvl6pPr>
            <a:lvl7pPr indent="0" marL="2743200">
              <a:buNone/>
              <a:defRPr sz="2000"/>
            </a:lvl7pPr>
            <a:lvl8pPr indent="0" marL="3200400">
              <a:buNone/>
              <a:defRPr sz="2000"/>
            </a:lvl8pPr>
            <a:lvl9pPr indent="0" marL="3657600">
              <a:buNone/>
              <a:defRPr sz="2000"/>
            </a:lvl9pPr>
          </a:lstStyle>
          <a:p>
            <a:endParaRPr altLang="en-ZA" lang="en-ZA"/>
          </a:p>
        </p:txBody>
      </p:sp>
      <p:sp>
        <p:nvSpPr>
          <p:cNvPr id="4" name="Text Placeholder 3"/>
          <p:cNvSpPr>
            <a:spLocks noGrp="1"/>
          </p:cNvSpPr>
          <p:nvPr>
            <p:ph idx="2" sz="half" type="body"/>
          </p:nvPr>
        </p:nvSpPr>
        <p:spPr>
          <a:xfrm>
            <a:off x="1792288" y="5367338"/>
            <a:ext cx="5486400" cy="804862"/>
          </a:xfrm>
        </p:spPr>
        <p:txBody>
          <a:bodyPr numCol="1"/>
          <a:lstStyle>
            <a:lvl1pPr indent="0" marL="0">
              <a:buNone/>
              <a:defRPr sz="1400"/>
            </a:lvl1pPr>
            <a:lvl2pPr indent="0" marL="457200">
              <a:buNone/>
              <a:defRPr sz="1200"/>
            </a:lvl2pPr>
            <a:lvl3pPr indent="0" marL="914400">
              <a:buNone/>
              <a:defRPr sz="1000"/>
            </a:lvl3pPr>
            <a:lvl4pPr indent="0" marL="1371600">
              <a:buNone/>
              <a:defRPr sz="900"/>
            </a:lvl4pPr>
            <a:lvl5pPr indent="0" marL="1828800">
              <a:buNone/>
              <a:defRPr sz="900"/>
            </a:lvl5pPr>
            <a:lvl6pPr indent="0" marL="2286000">
              <a:buNone/>
              <a:defRPr sz="900"/>
            </a:lvl6pPr>
            <a:lvl7pPr indent="0" marL="2743200">
              <a:buNone/>
              <a:defRPr sz="900"/>
            </a:lvl7pPr>
            <a:lvl8pPr indent="0" marL="3200400">
              <a:buNone/>
              <a:defRPr sz="900"/>
            </a:lvl8pPr>
            <a:lvl9pPr indent="0" marL="3657600">
              <a:buNone/>
              <a:defRPr sz="900"/>
            </a:lvl9pPr>
          </a:lstStyle>
          <a:p>
            <a:pPr lvl="0"/>
            <a:r>
              <a:rPr lang="en-US" smtClean="0"/>
              <a:t>Click to edit Master text styles</a:t>
            </a:r>
          </a:p>
        </p:txBody>
      </p:sp>
      <p:sp>
        <p:nvSpPr>
          <p:cNvPr id="5" name="Date Placeholder 4"/>
          <p:cNvSpPr>
            <a:spLocks noGrp="1"/>
          </p:cNvSpPr>
          <p:nvPr>
            <p:ph idx="10" sz="half" type="dt"/>
          </p:nvPr>
        </p:nvSpPr>
        <p:spPr/>
        <p:txBody>
          <a:bodyPr numCol="1"/>
          <a:lstStyle/>
          <a:p>
            <a:fld id="{1A91FC5A-54FB-46A6-A040-33425C3EF345}" type="datetimeFigureOut">
              <a:rPr altLang="en-ZA" lang="en-ZA" smtClean="0"/>
              <a:pPr/>
              <a:t>2014/10/09</a:t>
            </a:fld>
            <a:endParaRPr altLang="en-ZA" lang="en-ZA"/>
          </a:p>
        </p:txBody>
      </p:sp>
      <p:sp>
        <p:nvSpPr>
          <p:cNvPr id="6" name="Footer Placeholder 5"/>
          <p:cNvSpPr>
            <a:spLocks noGrp="1"/>
          </p:cNvSpPr>
          <p:nvPr>
            <p:ph idx="11" sz="quarter" type="ftr"/>
          </p:nvPr>
        </p:nvSpPr>
        <p:spPr/>
        <p:txBody>
          <a:bodyPr numCol="1"/>
          <a:lstStyle/>
          <a:p>
            <a:endParaRPr altLang="en-ZA" lang="en-ZA"/>
          </a:p>
        </p:txBody>
      </p:sp>
      <p:sp>
        <p:nvSpPr>
          <p:cNvPr id="7" name="Slide Number Placeholder 6"/>
          <p:cNvSpPr>
            <a:spLocks noGrp="1"/>
          </p:cNvSpPr>
          <p:nvPr>
            <p:ph idx="12" sz="quarter" type="sldNum"/>
          </p:nvPr>
        </p:nvSpPr>
        <p:spPr/>
        <p:txBody>
          <a:bodyPr numCol="1"/>
          <a:lstStyle/>
          <a:p>
            <a:fld id="{C7202756-26F1-4A06-9008-91C7D5931F14}" type="slidenum">
              <a:rPr altLang="en-ZA" lang="en-ZA" smtClean="0"/>
              <a:pPr/>
              <a:t>‹#›</a:t>
            </a:fld>
            <a:endParaRPr altLang="en-ZA" lang="en-ZA"/>
          </a:p>
        </p:txBody>
      </p:sp>
    </p:spTree>
  </p:cSld>
  <p:clrMapOvr>
    <a:masterClrMapping/>
  </p:clrMapOvr>
</p:sldLayout>
</file>

<file path=ppt/slideMasters/_rels/slideMaster1.xml.rels><?xml version="1.0" encoding="UTF-8" standalone="yes"?><Relationships xmlns="http://schemas.openxmlformats.org/package/2006/relationships"><Relationship Id="rId12" Target="../slideLayouts/slideLayout11.xml" Type="http://schemas.openxmlformats.org/officeDocument/2006/relationships/slideLayout"/><Relationship Id="rId11" Target="../slideLayouts/slideLayout10.xml" Type="http://schemas.openxmlformats.org/officeDocument/2006/relationships/slideLayout"/><Relationship Id="rId9" Target="../slideLayouts/slideLayout8.xml" Type="http://schemas.openxmlformats.org/officeDocument/2006/relationships/slideLayout"/><Relationship Id="rId10" Target="../slideLayouts/slideLayout9.xml" Type="http://schemas.openxmlformats.org/officeDocument/2006/relationships/slideLayout"/><Relationship Id="rId8" Target="../slideLayouts/slideLayout7.xml" Type="http://schemas.openxmlformats.org/officeDocument/2006/relationships/slideLayout"/><Relationship Id="rId7" Target="../slideLayouts/slideLayout6.xml" Type="http://schemas.openxmlformats.org/officeDocument/2006/relationships/slideLayout"/><Relationship Id="rId6" Target="../slideLayouts/slideLayout5.xml" Type="http://schemas.openxmlformats.org/officeDocument/2006/relationships/slideLayout"/><Relationship Id="rId5" Target="../slideLayouts/slideLayout4.xml" Type="http://schemas.openxmlformats.org/officeDocument/2006/relationships/slideLayout"/><Relationship Id="rId4" Target="../slideLayouts/slideLayout3.xml" Type="http://schemas.openxmlformats.org/officeDocument/2006/relationships/slideLayout"/><Relationship Id="rId3" Target="../slideLayouts/slideLayout2.xml" Type="http://schemas.openxmlformats.org/officeDocument/2006/relationships/slideLayout"/><Relationship Id="rId2" Target="../slideLayouts/slideLayout1.xml" Type="http://schemas.openxmlformats.org/officeDocument/2006/relationships/slideLayout"/><Relationship Id="rId1" Target="../theme/theme2.xml" Type="http://schemas.openxmlformats.org/officeDocument/2006/relationships/theme"/></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0000FF"/>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anchor="ctr" bIns="45720" lIns="91440" numCol="1" rIns="91440" rtlCol="0" tIns="45720" vert="horz">
            <a:normAutofit/>
          </a:bodyPr>
          <a:lstStyle/>
          <a:p>
            <a:r>
              <a:rPr lang="en-US" smtClean="0"/>
              <a:t>Click to edit Master title style</a:t>
            </a:r>
            <a:endParaRPr altLang="en-ZA" lang="en-ZA"/>
          </a:p>
        </p:txBody>
      </p:sp>
      <p:sp>
        <p:nvSpPr>
          <p:cNvPr id="3" name="Text Placeholder 2"/>
          <p:cNvSpPr>
            <a:spLocks noGrp="1"/>
          </p:cNvSpPr>
          <p:nvPr>
            <p:ph idx="1" type="body"/>
          </p:nvPr>
        </p:nvSpPr>
        <p:spPr>
          <a:xfrm>
            <a:off x="457200" y="1600200"/>
            <a:ext cx="8229600" cy="4525963"/>
          </a:xfrm>
          <a:prstGeom prst="rect">
            <a:avLst/>
          </a:prstGeom>
        </p:spPr>
        <p:txBody>
          <a:bodyPr bIns="45720" lIns="91440" numCol="1" rIns="91440" rtlCol="0" tIns="45720" vert="horz">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ltLang="en-ZA" lang="en-ZA"/>
          </a:p>
        </p:txBody>
      </p:sp>
      <p:sp>
        <p:nvSpPr>
          <p:cNvPr id="4" name="Date Placeholder 3"/>
          <p:cNvSpPr>
            <a:spLocks noGrp="1"/>
          </p:cNvSpPr>
          <p:nvPr>
            <p:ph idx="2" sz="half" type="dt"/>
          </p:nvPr>
        </p:nvSpPr>
        <p:spPr>
          <a:xfrm>
            <a:off x="457200" y="6356350"/>
            <a:ext cx="2133600" cy="365125"/>
          </a:xfrm>
          <a:prstGeom prst="rect">
            <a:avLst/>
          </a:prstGeom>
        </p:spPr>
        <p:txBody>
          <a:bodyPr anchor="ctr" bIns="45720" lIns="91440" numCol="1" rIns="91440" rtlCol="0" tIns="45720" vert="horz"/>
          <a:lstStyle>
            <a:lvl1pPr algn="l">
              <a:defRPr sz="1200">
                <a:solidFill>
                  <a:schemeClr val="tx1">
                    <a:tint val="75000"/>
                  </a:schemeClr>
                </a:solidFill>
              </a:defRPr>
            </a:lvl1pPr>
          </a:lstStyle>
          <a:p>
            <a:fld id="{1A91FC5A-54FB-46A6-A040-33425C3EF345}" type="datetimeFigureOut">
              <a:rPr altLang="en-ZA" lang="en-ZA" smtClean="0"/>
              <a:pPr/>
              <a:t>2014/10/09</a:t>
            </a:fld>
            <a:endParaRPr altLang="en-ZA" lang="en-ZA"/>
          </a:p>
        </p:txBody>
      </p:sp>
      <p:sp>
        <p:nvSpPr>
          <p:cNvPr id="5" name="Footer Placeholder 4"/>
          <p:cNvSpPr>
            <a:spLocks noGrp="1"/>
          </p:cNvSpPr>
          <p:nvPr>
            <p:ph idx="3" sz="quarter" type="ftr"/>
          </p:nvPr>
        </p:nvSpPr>
        <p:spPr>
          <a:xfrm>
            <a:off x="3124200" y="6356350"/>
            <a:ext cx="2895600" cy="365125"/>
          </a:xfrm>
          <a:prstGeom prst="rect">
            <a:avLst/>
          </a:prstGeom>
        </p:spPr>
        <p:txBody>
          <a:bodyPr anchor="ctr" bIns="45720" lIns="91440" numCol="1" rIns="91440" rtlCol="0" tIns="45720" vert="horz"/>
          <a:lstStyle>
            <a:lvl1pPr algn="ctr">
              <a:defRPr sz="1200">
                <a:solidFill>
                  <a:schemeClr val="tx1">
                    <a:tint val="75000"/>
                  </a:schemeClr>
                </a:solidFill>
              </a:defRPr>
            </a:lvl1pPr>
          </a:lstStyle>
          <a:p>
            <a:endParaRPr altLang="en-ZA" lang="en-ZA"/>
          </a:p>
        </p:txBody>
      </p:sp>
      <p:sp>
        <p:nvSpPr>
          <p:cNvPr id="6" name="Slide Number Placeholder 5"/>
          <p:cNvSpPr>
            <a:spLocks noGrp="1"/>
          </p:cNvSpPr>
          <p:nvPr>
            <p:ph idx="4" sz="quarter" type="sldNum"/>
          </p:nvPr>
        </p:nvSpPr>
        <p:spPr>
          <a:xfrm>
            <a:off x="6553200" y="6356350"/>
            <a:ext cx="2133600" cy="365125"/>
          </a:xfrm>
          <a:prstGeom prst="rect">
            <a:avLst/>
          </a:prstGeom>
        </p:spPr>
        <p:txBody>
          <a:bodyPr anchor="ctr" bIns="45720" lIns="91440" numCol="1" rIns="91440" rtlCol="0" tIns="45720" vert="horz"/>
          <a:lstStyle>
            <a:lvl1pPr algn="r">
              <a:defRPr sz="1200">
                <a:solidFill>
                  <a:schemeClr val="tx1">
                    <a:tint val="75000"/>
                  </a:schemeClr>
                </a:solidFill>
              </a:defRPr>
            </a:lvl1pPr>
          </a:lstStyle>
          <a:p>
            <a:fld id="{C7202756-26F1-4A06-9008-91C7D5931F14}" type="slidenum">
              <a:rPr altLang="en-ZA" lang="en-ZA" smtClean="0"/>
              <a:pPr/>
              <a:t>‹#›</a:t>
            </a:fld>
            <a:endParaRPr altLang="en-ZA" lang="en-ZA"/>
          </a:p>
        </p:txBody>
      </p:sp>
    </p:spTree>
  </p:cSld>
  <p:clrMap accent1="accent1" accent2="accent2" accent3="accent3" accent4="accent4" accent5="accent5" accent6="accent6" bg1="lt1" bg2="lt2" folHlink="folHlink" hlink="hlink" tx1="dk1" tx2="dk2"/>
  <p:sldLayoutIdLst>
    <p:sldLayoutId id="2147483648" r:id="rId2"/>
    <p:sldLayoutId id="2147483649" r:id="rId3"/>
    <p:sldLayoutId id="2147483650" r:id="rId4"/>
    <p:sldLayoutId id="2147483651" r:id="rId5"/>
    <p:sldLayoutId id="2147483652" r:id="rId6"/>
    <p:sldLayoutId id="2147483653" r:id="rId7"/>
    <p:sldLayoutId id="2147483654" r:id="rId8"/>
    <p:sldLayoutId id="2147483655" r:id="rId9"/>
    <p:sldLayoutId id="2147483656" r:id="rId10"/>
    <p:sldLayoutId id="2147483657" r:id="rId11"/>
    <p:sldLayoutId id="2147483658" r:id="rId12"/>
  </p:sldLayoutIdLst>
  <p:txStyles>
    <p:titleStyle>
      <a:lvl1pPr algn="ctr" defTabSz="914400" eaLnBrk="1" hangingPunct="1" latinLnBrk="0" rtl="0">
        <a:spcBef>
          <a:spcPct val="0"/>
        </a:spcBef>
        <a:buNone/>
        <a:defRPr kern="1200" sz="4400">
          <a:solidFill>
            <a:schemeClr val="tx1"/>
          </a:solidFill>
          <a:latin typeface="+mj-lt"/>
          <a:ea typeface="+mj-ea"/>
          <a:cs typeface="+mj-cs"/>
        </a:defRPr>
      </a:lvl1pPr>
    </p:titleStyle>
    <p:bodyStyle>
      <a:lvl1pPr algn="l" defTabSz="914400" eaLnBrk="1" hangingPunct="1" indent="-342900" latinLnBrk="0" marL="342900" rtl="0">
        <a:spcBef>
          <a:spcPct val="20000"/>
        </a:spcBef>
        <a:buFont charset="0" pitchFamily="34" typeface="Arial"/>
        <a:buChar char="•"/>
        <a:defRPr kern="1200" sz="3200">
          <a:solidFill>
            <a:schemeClr val="tx1"/>
          </a:solidFill>
          <a:latin typeface="+mn-lt"/>
          <a:ea typeface="+mn-ea"/>
          <a:cs typeface="+mn-cs"/>
        </a:defRPr>
      </a:lvl1pPr>
      <a:lvl2pPr algn="l" defTabSz="914400" eaLnBrk="1" hangingPunct="1" indent="-285750" latinLnBrk="0" marL="742950" rtl="0">
        <a:spcBef>
          <a:spcPct val="20000"/>
        </a:spcBef>
        <a:buFont charset="0" pitchFamily="34" typeface="Arial"/>
        <a:buChar char="–"/>
        <a:defRPr kern="1200" sz="2800">
          <a:solidFill>
            <a:schemeClr val="tx1"/>
          </a:solidFill>
          <a:latin typeface="+mn-lt"/>
          <a:ea typeface="+mn-ea"/>
          <a:cs typeface="+mn-cs"/>
        </a:defRPr>
      </a:lvl2pPr>
      <a:lvl3pPr algn="l" defTabSz="914400" eaLnBrk="1" hangingPunct="1" indent="-228600" latinLnBrk="0" marL="1143000" rtl="0">
        <a:spcBef>
          <a:spcPct val="20000"/>
        </a:spcBef>
        <a:buFont charset="0" pitchFamily="34" typeface="Arial"/>
        <a:buChar char="•"/>
        <a:defRPr kern="1200" sz="2400">
          <a:solidFill>
            <a:schemeClr val="tx1"/>
          </a:solidFill>
          <a:latin typeface="+mn-lt"/>
          <a:ea typeface="+mn-ea"/>
          <a:cs typeface="+mn-cs"/>
        </a:defRPr>
      </a:lvl3pPr>
      <a:lvl4pPr algn="l" defTabSz="914400" eaLnBrk="1" hangingPunct="1" indent="-228600" latinLnBrk="0" marL="1600200" rtl="0">
        <a:spcBef>
          <a:spcPct val="20000"/>
        </a:spcBef>
        <a:buFont charset="0" pitchFamily="34" typeface="Arial"/>
        <a:buChar char="–"/>
        <a:defRPr kern="1200" sz="2000">
          <a:solidFill>
            <a:schemeClr val="tx1"/>
          </a:solidFill>
          <a:latin typeface="+mn-lt"/>
          <a:ea typeface="+mn-ea"/>
          <a:cs typeface="+mn-cs"/>
        </a:defRPr>
      </a:lvl4pPr>
      <a:lvl5pPr algn="l" defTabSz="914400" eaLnBrk="1" hangingPunct="1" indent="-228600" latinLnBrk="0" marL="2057400" rtl="0">
        <a:spcBef>
          <a:spcPct val="20000"/>
        </a:spcBef>
        <a:buFont charset="0" pitchFamily="34" typeface="Arial"/>
        <a:buChar char="»"/>
        <a:defRPr kern="1200" sz="2000">
          <a:solidFill>
            <a:schemeClr val="tx1"/>
          </a:solidFill>
          <a:latin typeface="+mn-lt"/>
          <a:ea typeface="+mn-ea"/>
          <a:cs typeface="+mn-cs"/>
        </a:defRPr>
      </a:lvl5pPr>
      <a:lvl6pPr algn="l" defTabSz="914400" eaLnBrk="1" hangingPunct="1" indent="-228600" latinLnBrk="0" marL="2514600" rtl="0">
        <a:spcBef>
          <a:spcPct val="20000"/>
        </a:spcBef>
        <a:buFont charset="0" pitchFamily="34" typeface="Arial"/>
        <a:buChar char="•"/>
        <a:defRPr kern="1200" sz="2000">
          <a:solidFill>
            <a:schemeClr val="tx1"/>
          </a:solidFill>
          <a:latin typeface="+mn-lt"/>
          <a:ea typeface="+mn-ea"/>
          <a:cs typeface="+mn-cs"/>
        </a:defRPr>
      </a:lvl6pPr>
      <a:lvl7pPr algn="l" defTabSz="914400" eaLnBrk="1" hangingPunct="1" indent="-228600" latinLnBrk="0" marL="2971800" rtl="0">
        <a:spcBef>
          <a:spcPct val="20000"/>
        </a:spcBef>
        <a:buFont charset="0" pitchFamily="34" typeface="Arial"/>
        <a:buChar char="•"/>
        <a:defRPr kern="1200" sz="2000">
          <a:solidFill>
            <a:schemeClr val="tx1"/>
          </a:solidFill>
          <a:latin typeface="+mn-lt"/>
          <a:ea typeface="+mn-ea"/>
          <a:cs typeface="+mn-cs"/>
        </a:defRPr>
      </a:lvl7pPr>
      <a:lvl8pPr algn="l" defTabSz="914400" eaLnBrk="1" hangingPunct="1" indent="-228600" latinLnBrk="0" marL="3429000" rtl="0">
        <a:spcBef>
          <a:spcPct val="20000"/>
        </a:spcBef>
        <a:buFont charset="0" pitchFamily="34" typeface="Arial"/>
        <a:buChar char="•"/>
        <a:defRPr kern="1200" sz="2000">
          <a:solidFill>
            <a:schemeClr val="tx1"/>
          </a:solidFill>
          <a:latin typeface="+mn-lt"/>
          <a:ea typeface="+mn-ea"/>
          <a:cs typeface="+mn-cs"/>
        </a:defRPr>
      </a:lvl8pPr>
      <a:lvl9pPr algn="l" defTabSz="914400" eaLnBrk="1" hangingPunct="1" indent="-228600" latinLnBrk="0" marL="3886200" rtl="0">
        <a:spcBef>
          <a:spcPct val="20000"/>
        </a:spcBef>
        <a:buFont charset="0" pitchFamily="34" typeface="Arial"/>
        <a:buChar char="•"/>
        <a:defRPr kern="1200" sz="2000">
          <a:solidFill>
            <a:schemeClr val="tx1"/>
          </a:solidFill>
          <a:latin typeface="+mn-lt"/>
          <a:ea typeface="+mn-ea"/>
          <a:cs typeface="+mn-cs"/>
        </a:defRPr>
      </a:lvl9pPr>
    </p:bodyStyle>
    <p:otherStyle>
      <a:defPPr>
        <a:defRPr lang="en-US"/>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arget="../slideLayouts/slideLayout1.xml" Type="http://schemas.openxmlformats.org/officeDocument/2006/relationships/slideLayout"/></Relationships>
</file>

<file path=ppt/slides/_rels/slide2.xml.rels><?xml version="1.0" encoding="UTF-8" standalone="yes"?><Relationships xmlns="http://schemas.openxmlformats.org/package/2006/relationships"><Relationship Id="rId1" Target="../slideLayouts/slideLayout2.xml" Type="http://schemas.openxmlformats.org/officeDocument/2006/relationships/slideLayout"/></Relationships>
</file>

<file path=ppt/slides/_rels/slide3.xml.rels><?xml version="1.0" encoding="UTF-8" standalone="yes"?><Relationships xmlns="http://schemas.openxmlformats.org/package/2006/relationships"><Relationship Id="rId1" Target="../slideLayouts/slideLayout2.xml" Type="http://schemas.openxmlformats.org/officeDocument/2006/relationships/slideLayout"/></Relationships>
</file>

<file path=ppt/slides/_rels/slide4.xml.rels><?xml version="1.0" encoding="UTF-8" standalone="yes"?><Relationships xmlns="http://schemas.openxmlformats.org/package/2006/relationships"><Relationship Id="rId1" Target="../slideLayouts/slideLayout2.xml" Type="http://schemas.openxmlformats.org/officeDocument/2006/relationships/slideLayout"/></Relationships>
</file>

<file path=ppt/slides/_rels/slide5.xml.rels><?xml version="1.0" encoding="UTF-8" standalone="yes"?><Relationships xmlns="http://schemas.openxmlformats.org/package/2006/relationships"><Relationship Id="rId1" Target="../slideLayouts/slideLayout2.xml" Type="http://schemas.openxmlformats.org/officeDocument/2006/relationships/slideLayout"/></Relationships>
</file>

<file path=ppt/slides/_rels/slide6.xml.rels><?xml version="1.0" encoding="UTF-8" standalone="yes"?><Relationships xmlns="http://schemas.openxmlformats.org/package/2006/relationships"><Relationship Id="rId1" Target="../slideLayouts/slideLayout2.xml" Type="http://schemas.openxmlformats.org/officeDocument/2006/relationships/slideLayout"/></Relationships>
</file>

<file path=ppt/slides/_rels/slide7.xml.rels><?xml version="1.0" encoding="UTF-8" standalone="yes"?><Relationships xmlns="http://schemas.openxmlformats.org/package/2006/relationships"><Relationship Id="rId1" Target="../slideLayouts/slideLayout2.xml" Type="http://schemas.openxmlformats.org/officeDocument/2006/relationships/slideLayout"/></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23528" y="1988840"/>
            <a:ext cx="8424936" cy="2808312"/>
          </a:xfrm>
        </p:spPr>
        <p:txBody>
          <a:bodyPr numCol="1">
            <a:noAutofit/>
          </a:bodyPr>
          <a:lstStyle/>
          <a:p>
            <a:r>
              <a:rPr altLang="en-ZA" b="1" dirty="0" lang="en-ZA" smtClean="0" sz="6000">
                <a:solidFill>
                  <a:schemeClr val="bg1"/>
                </a:solidFill>
                <a:effectLst>
                  <a:outerShdw algn="tl" blurRad="38100" dir="2700000" dist="38100">
                    <a:srgbClr val="000000">
                      <a:alpha val="43137"/>
                    </a:srgbClr>
                  </a:outerShdw>
                </a:effectLst>
              </a:rPr>
              <a:t>“The </a:t>
            </a:r>
            <a:r>
              <a:rPr altLang="en-ZA" b="1" dirty="0" lang="en-ZA" smtClean="0" sz="6000">
                <a:solidFill>
                  <a:schemeClr val="bg1"/>
                </a:solidFill>
                <a:effectLst>
                  <a:outerShdw algn="tl" blurRad="38100" dir="2700000" dist="38100">
                    <a:srgbClr val="000000">
                      <a:alpha val="43137"/>
                    </a:srgbClr>
                  </a:outerShdw>
                </a:effectLst>
              </a:rPr>
              <a:t>Prophetic Voice of Marriage”</a:t>
            </a:r>
            <a:r>
              <a:rPr altLang="en-ZA" b="1" dirty="0" lang="en-ZA" smtClean="0" sz="6000">
                <a:solidFill>
                  <a:schemeClr val="bg1"/>
                </a:solidFill>
                <a:effectLst>
                  <a:outerShdw algn="tl" blurRad="38100" dir="2700000" dist="38100">
                    <a:srgbClr val="000000">
                      <a:alpha val="43137"/>
                    </a:srgbClr>
                  </a:outerShdw>
                </a:effectLst>
              </a:rPr>
              <a:t/>
            </a:r>
            <a:br>
              <a:rPr altLang="en-ZA" b="1" dirty="0" lang="en-ZA" smtClean="0" sz="6000">
                <a:solidFill>
                  <a:schemeClr val="bg1"/>
                </a:solidFill>
                <a:effectLst>
                  <a:outerShdw algn="tl" blurRad="38100" dir="2700000" dist="38100">
                    <a:srgbClr val="000000">
                      <a:alpha val="43137"/>
                    </a:srgbClr>
                  </a:outerShdw>
                </a:effectLst>
              </a:rPr>
            </a:br>
            <a:r>
              <a:rPr altLang="en-ZA" b="1" dirty="0" lang="en-ZA" smtClean="0" sz="4000">
                <a:solidFill>
                  <a:schemeClr val="bg1"/>
                </a:solidFill>
                <a:effectLst>
                  <a:outerShdw algn="tl" blurRad="38100" dir="2700000" dist="38100">
                    <a:srgbClr val="000000">
                      <a:alpha val="43137"/>
                    </a:srgbClr>
                  </a:outerShdw>
                </a:effectLst>
              </a:rPr>
              <a:t>(Ephesians 5:18-21, 25-33)</a:t>
            </a:r>
            <a:r>
              <a:rPr altLang="en-ZA" b="1" dirty="0" lang="en-ZA" smtClean="0" sz="7200">
                <a:solidFill>
                  <a:schemeClr val="bg1"/>
                </a:solidFill>
                <a:effectLst>
                  <a:outerShdw algn="tl" blurRad="38100" dir="2700000" dist="38100">
                    <a:srgbClr val="000000">
                      <a:alpha val="43137"/>
                    </a:srgbClr>
                  </a:outerShdw>
                </a:effectLst>
              </a:rPr>
              <a:t/>
            </a:r>
            <a:br>
              <a:rPr altLang="en-ZA" b="1" dirty="0" lang="en-ZA" smtClean="0" sz="7200">
                <a:solidFill>
                  <a:schemeClr val="bg1"/>
                </a:solidFill>
                <a:effectLst>
                  <a:outerShdw algn="tl" blurRad="38100" dir="2700000" dist="38100">
                    <a:srgbClr val="000000">
                      <a:alpha val="43137"/>
                    </a:srgbClr>
                  </a:outerShdw>
                </a:effectLst>
              </a:rPr>
            </a:br>
            <a:r>
              <a:rPr altLang="en-ZA" b="1" dirty="0" lang="en-ZA" smtClean="0" sz="6000"/>
              <a:t/>
            </a:r>
            <a:br>
              <a:rPr altLang="en-ZA" b="1" dirty="0" lang="en-ZA" smtClean="0" sz="6000"/>
            </a:br>
            <a:endParaRPr altLang="en-ZA" b="1" dirty="0" lang="en-ZA" sz="5400"/>
          </a:p>
        </p:txBody>
      </p:sp>
    </p:spTree>
  </p:cSld>
  <p:clrMapOvr>
    <a:masterClrMapping/>
  </p:clrMapOvr>
  <p:timing>
    <p:tnLst>
      <p:par>
        <p:cTn dur="indefinite" id="1" nodeType="tmRoot" restart="never"/>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3528" y="692696"/>
            <a:ext cx="8229600" cy="1008112"/>
          </a:xfrm>
        </p:spPr>
        <p:txBody>
          <a:bodyPr numCol="1">
            <a:noAutofit/>
          </a:bodyPr>
          <a:lstStyle/>
          <a:p>
            <a:r>
              <a:rPr altLang="en-ZA" b="1" dirty="0" lang="en-ZA" smtClean="0" sz="7900"/>
              <a:t/>
            </a:r>
            <a:br>
              <a:rPr altLang="en-ZA" b="1" dirty="0" lang="en-ZA" smtClean="0" sz="7900"/>
            </a:br>
            <a:r>
              <a:rPr altLang="en-ZA" b="1" dirty="0" lang="en-ZA" smtClean="0" sz="7900"/>
              <a:t/>
            </a:r>
            <a:br>
              <a:rPr altLang="en-ZA" b="1" dirty="0" lang="en-ZA" smtClean="0" sz="7900"/>
            </a:br>
            <a:r>
              <a:rPr altLang="en-ZA" b="1" dirty="0" lang="en-ZA" smtClean="0" sz="6600"/>
              <a:t/>
            </a:r>
            <a:br>
              <a:rPr altLang="en-ZA" b="1" dirty="0" lang="en-ZA" smtClean="0" sz="6600"/>
            </a:br>
            <a:r>
              <a:rPr altLang="en-ZA" b="1" dirty="0" lang="en-ZA" smtClean="0">
                <a:solidFill>
                  <a:schemeClr val="bg1"/>
                </a:solidFill>
                <a:effectLst>
                  <a:outerShdw algn="tl" blurRad="38100" dir="2700000" dist="38100">
                    <a:srgbClr val="000000">
                      <a:alpha val="43137"/>
                    </a:srgbClr>
                  </a:outerShdw>
                </a:effectLst>
              </a:rPr>
              <a:t>Recap:</a:t>
            </a:r>
            <a:r>
              <a:rPr altLang="en-ZA" b="1" dirty="0" lang="en-ZA" smtClean="0" sz="6600" u="sng"/>
              <a:t/>
            </a:r>
            <a:br>
              <a:rPr altLang="en-ZA" b="1" dirty="0" lang="en-ZA" smtClean="0" sz="6600" u="sng"/>
            </a:br>
            <a:r>
              <a:rPr altLang="en-ZA" b="1" dirty="0" lang="en-ZA" smtClean="0" sz="7900"/>
              <a:t/>
            </a:r>
            <a:br>
              <a:rPr altLang="en-ZA" b="1" dirty="0" lang="en-ZA" smtClean="0" sz="7900"/>
            </a:br>
            <a:r>
              <a:rPr altLang="en-ZA" b="1" dirty="0" lang="en-ZA" smtClean="0" sz="7900"/>
              <a:t/>
            </a:r>
            <a:br>
              <a:rPr altLang="en-ZA" b="1" dirty="0" lang="en-ZA" smtClean="0" sz="7900"/>
            </a:br>
            <a:r>
              <a:rPr altLang="en-ZA" b="1" dirty="0" lang="en-ZA" smtClean="0" sz="7900"/>
              <a:t/>
            </a:r>
            <a:br>
              <a:rPr altLang="en-ZA" b="1" dirty="0" lang="en-ZA" smtClean="0" sz="7900"/>
            </a:br>
            <a:endParaRPr altLang="en-ZA" dirty="0" lang="en-ZA" sz="7900"/>
          </a:p>
        </p:txBody>
      </p:sp>
      <p:sp>
        <p:nvSpPr>
          <p:cNvPr id="3" name="Content Placeholder 2"/>
          <p:cNvSpPr>
            <a:spLocks noGrp="1"/>
          </p:cNvSpPr>
          <p:nvPr>
            <p:ph idx="1"/>
          </p:nvPr>
        </p:nvSpPr>
        <p:spPr>
          <a:xfrm>
            <a:off x="467544" y="1052736"/>
            <a:ext cx="8229600" cy="5805265"/>
          </a:xfrm>
        </p:spPr>
        <p:txBody>
          <a:bodyPr numCol="1">
            <a:noAutofit/>
          </a:bodyPr>
          <a:lstStyle/>
          <a:p>
            <a:r>
              <a:rPr altLang="en-ZA" b="1" dirty="0" lang="en-ZA" smtClean="0" sz="2400">
                <a:solidFill>
                  <a:schemeClr val="bg1"/>
                </a:solidFill>
                <a:effectLst>
                  <a:outerShdw algn="tl" blurRad="38100" dir="2700000" dist="38100">
                    <a:srgbClr val="000000">
                      <a:alpha val="43137"/>
                    </a:srgbClr>
                  </a:outerShdw>
                </a:effectLst>
              </a:rPr>
              <a:t>Family’s has doxological purpose (God’s glory).</a:t>
            </a:r>
          </a:p>
          <a:p>
            <a:r>
              <a:rPr altLang="en-ZA" b="1" dirty="0" lang="en-ZA" smtClean="0" sz="2400">
                <a:solidFill>
                  <a:schemeClr val="bg1"/>
                </a:solidFill>
                <a:effectLst>
                  <a:outerShdw algn="tl" blurRad="38100" dir="2700000" dist="38100">
                    <a:srgbClr val="000000">
                      <a:alpha val="43137"/>
                    </a:srgbClr>
                  </a:outerShdw>
                </a:effectLst>
              </a:rPr>
              <a:t>Divine </a:t>
            </a:r>
            <a:r>
              <a:rPr altLang="en-ZA" b="1" dirty="0" lang="en-ZA" smtClean="0" sz="2400">
                <a:solidFill>
                  <a:schemeClr val="bg1"/>
                </a:solidFill>
                <a:effectLst>
                  <a:outerShdw algn="tl" blurRad="38100" dir="2700000" dist="38100">
                    <a:srgbClr val="000000">
                      <a:alpha val="43137"/>
                    </a:srgbClr>
                  </a:outerShdw>
                </a:effectLst>
              </a:rPr>
              <a:t>empowerment is necessary for any family/marriage to fulfil it’s </a:t>
            </a:r>
            <a:r>
              <a:rPr altLang="en-ZA" b="1" dirty="0" lang="en-ZA" smtClean="0" sz="2400">
                <a:solidFill>
                  <a:schemeClr val="bg1"/>
                </a:solidFill>
                <a:effectLst>
                  <a:outerShdw algn="tl" blurRad="38100" dir="2700000" dist="38100">
                    <a:srgbClr val="000000">
                      <a:alpha val="43137"/>
                    </a:srgbClr>
                  </a:outerShdw>
                </a:effectLst>
              </a:rPr>
              <a:t>purpose &amp; overcome the effects of the fall on marital relations – </a:t>
            </a:r>
            <a:r>
              <a:rPr altLang="en-ZA" b="1" dirty="0" lang="en-ZA" smtClean="0" sz="2400">
                <a:solidFill>
                  <a:schemeClr val="bg1"/>
                </a:solidFill>
                <a:effectLst>
                  <a:outerShdw algn="tl" blurRad="38100" dir="2700000" dist="38100">
                    <a:srgbClr val="000000">
                      <a:alpha val="43137"/>
                    </a:srgbClr>
                  </a:outerShdw>
                </a:effectLst>
              </a:rPr>
              <a:t>Eph 5:18.</a:t>
            </a:r>
          </a:p>
          <a:p>
            <a:r>
              <a:rPr altLang="en-ZA" b="1" dirty="0" lang="en-ZA" smtClean="0" sz="2400">
                <a:solidFill>
                  <a:schemeClr val="bg1"/>
                </a:solidFill>
                <a:effectLst>
                  <a:outerShdw algn="tl" blurRad="38100" dir="2700000" dist="38100">
                    <a:srgbClr val="000000">
                      <a:alpha val="43137"/>
                    </a:srgbClr>
                  </a:outerShdw>
                </a:effectLst>
              </a:rPr>
              <a:t>Submission by the wife is her “</a:t>
            </a:r>
            <a:r>
              <a:rPr altLang="en-ZA" b="1" dirty="0" lang="en-ZA" smtClean="0" sz="2400" u="sng">
                <a:solidFill>
                  <a:schemeClr val="bg1"/>
                </a:solidFill>
                <a:effectLst>
                  <a:outerShdw algn="tl" blurRad="38100" dir="2700000" dist="38100">
                    <a:srgbClr val="000000">
                      <a:alpha val="43137"/>
                    </a:srgbClr>
                  </a:outerShdw>
                </a:effectLst>
              </a:rPr>
              <a:t>voluntary</a:t>
            </a:r>
            <a:r>
              <a:rPr altLang="en-ZA" b="1" dirty="0" lang="en-ZA" smtClean="0" sz="2400">
                <a:solidFill>
                  <a:schemeClr val="bg1"/>
                </a:solidFill>
                <a:effectLst>
                  <a:outerShdw algn="tl" blurRad="38100" dir="2700000" dist="38100">
                    <a:srgbClr val="000000">
                      <a:alpha val="43137"/>
                    </a:srgbClr>
                  </a:outerShdw>
                </a:effectLst>
              </a:rPr>
              <a:t>, </a:t>
            </a:r>
            <a:r>
              <a:rPr altLang="en-ZA" b="1" dirty="0" lang="en-ZA" smtClean="0" sz="2400" u="sng">
                <a:solidFill>
                  <a:schemeClr val="bg1"/>
                </a:solidFill>
                <a:effectLst>
                  <a:outerShdw algn="tl" blurRad="38100" dir="2700000" dist="38100">
                    <a:srgbClr val="000000">
                      <a:alpha val="43137"/>
                    </a:srgbClr>
                  </a:outerShdw>
                </a:effectLst>
              </a:rPr>
              <a:t>self-initiated</a:t>
            </a:r>
            <a:r>
              <a:rPr altLang="en-ZA" b="1" dirty="0" lang="en-ZA" smtClean="0" sz="2400">
                <a:solidFill>
                  <a:schemeClr val="bg1"/>
                </a:solidFill>
                <a:effectLst>
                  <a:outerShdw algn="tl" blurRad="38100" dir="2700000" dist="38100">
                    <a:srgbClr val="000000">
                      <a:alpha val="43137"/>
                    </a:srgbClr>
                  </a:outerShdw>
                </a:effectLst>
              </a:rPr>
              <a:t> yielding to her husband”, within the carefully framed boundaries of God’s Word, graciously enabled by the Holy Spirit, prompted by an ultimate allegiance to Jesus Christ.</a:t>
            </a:r>
          </a:p>
          <a:p>
            <a:r>
              <a:rPr altLang="en-ZA" b="1" dirty="0" lang="en-ZA" smtClean="0" sz="2400">
                <a:solidFill>
                  <a:schemeClr val="bg1"/>
                </a:solidFill>
                <a:effectLst>
                  <a:outerShdw algn="tl" blurRad="38100" dir="2700000" dist="38100">
                    <a:srgbClr val="000000">
                      <a:alpha val="43137"/>
                    </a:srgbClr>
                  </a:outerShdw>
                </a:effectLst>
              </a:rPr>
              <a:t>The husband is to imitate the radical, self-giving love displayed in the Atonement – Christ is the husband’s Exemplar. </a:t>
            </a:r>
          </a:p>
          <a:p>
            <a:r>
              <a:rPr altLang="en-ZA" b="1" dirty="0" lang="en-ZA" smtClean="0" sz="2400">
                <a:solidFill>
                  <a:schemeClr val="bg1"/>
                </a:solidFill>
                <a:effectLst>
                  <a:outerShdw algn="tl" blurRad="38100" dir="2700000" dist="38100">
                    <a:srgbClr val="000000">
                      <a:alpha val="43137"/>
                    </a:srgbClr>
                  </a:outerShdw>
                </a:effectLst>
              </a:rPr>
              <a:t>Great Theology is what makes for a distinctly Christian marriage.</a:t>
            </a:r>
            <a:endParaRPr altLang="en-ZA" b="1" dirty="0" lang="en-ZA" smtClean="0" sz="2400">
              <a:solidFill>
                <a:schemeClr val="bg1"/>
              </a:solidFill>
              <a:effectLst>
                <a:outerShdw algn="tl" blurRad="38100" dir="2700000" dist="38100">
                  <a:srgbClr val="000000">
                    <a:alpha val="43137"/>
                  </a:srgbClr>
                </a:outerShdw>
              </a:effectLst>
            </a:endParaRPr>
          </a:p>
          <a:p>
            <a:endParaRPr altLang="en-ZA" b="1" dirty="0" lang="en-ZA" smtClean="0" sz="2800">
              <a:solidFill>
                <a:schemeClr val="bg1"/>
              </a:solidFill>
              <a:effectLst>
                <a:outerShdw algn="tl" blurRad="38100" dir="2700000" dist="38100">
                  <a:srgbClr val="000000">
                    <a:alpha val="43137"/>
                  </a:srgbClr>
                </a:outerShdw>
              </a:effectLst>
            </a:endParaRPr>
          </a:p>
          <a:p>
            <a:endParaRPr altLang="en-ZA" b="1" dirty="0" lang="en-ZA" smtClean="0" sz="2400">
              <a:solidFill>
                <a:schemeClr val="bg1"/>
              </a:solidFill>
              <a:effectLst>
                <a:outerShdw algn="tl" blurRad="38100" dir="2700000" dist="38100">
                  <a:srgbClr val="000000">
                    <a:alpha val="43137"/>
                  </a:srgbClr>
                </a:outerShdw>
              </a:effectLst>
            </a:endParaRPr>
          </a:p>
          <a:p>
            <a:pPr lvl="1"/>
            <a:endParaRPr altLang="en-ZA" b="1" dirty="0" lang="en-ZA" smtClean="0">
              <a:solidFill>
                <a:schemeClr val="bg1"/>
              </a:solidFill>
              <a:effectLst>
                <a:outerShdw algn="tl" blurRad="38100" dir="2700000" dist="38100">
                  <a:srgbClr val="000000">
                    <a:alpha val="43137"/>
                  </a:srgbClr>
                </a:outerShdw>
              </a:effectLst>
            </a:endParaRPr>
          </a:p>
          <a:p>
            <a:pPr lvl="1"/>
            <a:endParaRPr altLang="en-ZA" b="1" dirty="0" lang="en-ZA" smtClean="0">
              <a:solidFill>
                <a:schemeClr val="bg1"/>
              </a:solidFill>
              <a:effectLst>
                <a:outerShdw algn="tl" blurRad="38100" dir="2700000" dist="38100">
                  <a:srgbClr val="000000">
                    <a:alpha val="43137"/>
                  </a:srgbClr>
                </a:outerShdw>
              </a:effectLst>
            </a:endParaRPr>
          </a:p>
          <a:p>
            <a:endParaRPr altLang="en-ZA" b="1" dirty="0" lang="en-ZA" smtClean="0">
              <a:solidFill>
                <a:schemeClr val="bg1"/>
              </a:solidFill>
              <a:effectLst>
                <a:outerShdw algn="tl" blurRad="38100" dir="2700000" dist="38100">
                  <a:srgbClr val="000000">
                    <a:alpha val="43137"/>
                  </a:srgbClr>
                </a:outerShdw>
              </a:effectLst>
            </a:endParaRPr>
          </a:p>
        </p:txBody>
      </p:sp>
    </p:spTree>
  </p:cSld>
  <p:clrMapOvr>
    <a:masterClrMapping/>
  </p:clrMapOvr>
  <p:timing>
    <p:tnLst>
      <p:par>
        <p:cTn dur="indefinite" id="1" nodeType="tmRoot" restart="never">
          <p:childTnLst>
            <p:seq concurrent="1" nextAc="seek">
              <p:cTn dur="indefinite" id="2" nodeType="mainSeq">
                <p:childTnLst>
                  <p:par>
                    <p:cTn fill="hold" id="3">
                      <p:stCondLst>
                        <p:cond delay="indefinite"/>
                      </p:stCondLst>
                      <p:childTnLst>
                        <p:par>
                          <p:cTn fill="hold" id="4">
                            <p:stCondLst>
                              <p:cond delay="0"/>
                            </p:stCondLst>
                            <p:childTnLst>
                              <p:par>
                                <p:cTn fill="hold" id="5" nodeType="clickEffect" presetClass="entr" presetID="1" presetSubtype="0">
                                  <p:stCondLst>
                                    <p:cond delay="0"/>
                                  </p:stCondLst>
                                  <p:childTnLst>
                                    <p:set>
                                      <p:cBhvr>
                                        <p:cTn dur="1" fill="hold" id="6">
                                          <p:stCondLst>
                                            <p:cond delay="0"/>
                                          </p:stCondLst>
                                        </p:cTn>
                                        <p:tgtEl>
                                          <p:spTgt spid="3">
                                            <p:txEl>
                                              <p:pRg end="0" st="0"/>
                                            </p:txEl>
                                          </p:spTgt>
                                        </p:tgtEl>
                                        <p:attrNameLst>
                                          <p:attrName>style.visibility</p:attrName>
                                        </p:attrNameLst>
                                      </p:cBhvr>
                                      <p:to>
                                        <p:strVal val="visible"/>
                                      </p:to>
                                    </p:set>
                                  </p:childTnLst>
                                </p:cTn>
                              </p:par>
                            </p:childTnLst>
                          </p:cTn>
                        </p:par>
                      </p:childTnLst>
                    </p:cTn>
                  </p:par>
                  <p:par>
                    <p:cTn fill="hold" id="7">
                      <p:stCondLst>
                        <p:cond delay="indefinite"/>
                      </p:stCondLst>
                      <p:childTnLst>
                        <p:par>
                          <p:cTn fill="hold" id="8">
                            <p:stCondLst>
                              <p:cond delay="0"/>
                            </p:stCondLst>
                            <p:childTnLst>
                              <p:par>
                                <p:cTn fill="hold" id="9" nodeType="clickEffect" presetClass="entr" presetID="1" presetSubtype="0">
                                  <p:stCondLst>
                                    <p:cond delay="0"/>
                                  </p:stCondLst>
                                  <p:childTnLst>
                                    <p:set>
                                      <p:cBhvr>
                                        <p:cTn dur="1" fill="hold" id="10">
                                          <p:stCondLst>
                                            <p:cond delay="0"/>
                                          </p:stCondLst>
                                        </p:cTn>
                                        <p:tgtEl>
                                          <p:spTgt spid="3">
                                            <p:txEl>
                                              <p:pRg end="1" st="1"/>
                                            </p:txEl>
                                          </p:spTgt>
                                        </p:tgtEl>
                                        <p:attrNameLst>
                                          <p:attrName>style.visibility</p:attrName>
                                        </p:attrNameLst>
                                      </p:cBhvr>
                                      <p:to>
                                        <p:strVal val="visible"/>
                                      </p:to>
                                    </p:set>
                                  </p:childTnLst>
                                </p:cTn>
                              </p:par>
                            </p:childTnLst>
                          </p:cTn>
                        </p:par>
                      </p:childTnLst>
                    </p:cTn>
                  </p:par>
                  <p:par>
                    <p:cTn fill="hold" id="11">
                      <p:stCondLst>
                        <p:cond delay="indefinite"/>
                      </p:stCondLst>
                      <p:childTnLst>
                        <p:par>
                          <p:cTn fill="hold" id="12">
                            <p:stCondLst>
                              <p:cond delay="0"/>
                            </p:stCondLst>
                            <p:childTnLst>
                              <p:par>
                                <p:cTn fill="hold" id="13" nodeType="clickEffect" presetClass="entr" presetID="1" presetSubtype="0">
                                  <p:stCondLst>
                                    <p:cond delay="0"/>
                                  </p:stCondLst>
                                  <p:childTnLst>
                                    <p:set>
                                      <p:cBhvr>
                                        <p:cTn dur="1" fill="hold" id="14">
                                          <p:stCondLst>
                                            <p:cond delay="0"/>
                                          </p:stCondLst>
                                        </p:cTn>
                                        <p:tgtEl>
                                          <p:spTgt spid="3">
                                            <p:txEl>
                                              <p:pRg end="2" st="2"/>
                                            </p:txEl>
                                          </p:spTgt>
                                        </p:tgtEl>
                                        <p:attrNameLst>
                                          <p:attrName>style.visibility</p:attrName>
                                        </p:attrNameLst>
                                      </p:cBhvr>
                                      <p:to>
                                        <p:strVal val="visible"/>
                                      </p:to>
                                    </p:set>
                                  </p:childTnLst>
                                </p:cTn>
                              </p:par>
                            </p:childTnLst>
                          </p:cTn>
                        </p:par>
                      </p:childTnLst>
                    </p:cTn>
                  </p:par>
                  <p:par>
                    <p:cTn fill="hold" id="15">
                      <p:stCondLst>
                        <p:cond delay="indefinite"/>
                      </p:stCondLst>
                      <p:childTnLst>
                        <p:par>
                          <p:cTn fill="hold" id="16">
                            <p:stCondLst>
                              <p:cond delay="0"/>
                            </p:stCondLst>
                            <p:childTnLst>
                              <p:par>
                                <p:cTn fill="hold" id="17" nodeType="clickEffect" presetClass="entr" presetID="1" presetSubtype="0">
                                  <p:stCondLst>
                                    <p:cond delay="0"/>
                                  </p:stCondLst>
                                  <p:childTnLst>
                                    <p:set>
                                      <p:cBhvr>
                                        <p:cTn dur="1" fill="hold" id="18">
                                          <p:stCondLst>
                                            <p:cond delay="0"/>
                                          </p:stCondLst>
                                        </p:cTn>
                                        <p:tgtEl>
                                          <p:spTgt spid="3">
                                            <p:txEl>
                                              <p:pRg end="3" st="3"/>
                                            </p:txEl>
                                          </p:spTgt>
                                        </p:tgtEl>
                                        <p:attrNameLst>
                                          <p:attrName>style.visibility</p:attrName>
                                        </p:attrNameLst>
                                      </p:cBhvr>
                                      <p:to>
                                        <p:strVal val="visible"/>
                                      </p:to>
                                    </p:set>
                                  </p:childTnLst>
                                </p:cTn>
                              </p:par>
                            </p:childTnLst>
                          </p:cTn>
                        </p:par>
                      </p:childTnLst>
                    </p:cTn>
                  </p:par>
                  <p:par>
                    <p:cTn fill="hold" id="19">
                      <p:stCondLst>
                        <p:cond delay="indefinite"/>
                      </p:stCondLst>
                      <p:childTnLst>
                        <p:par>
                          <p:cTn fill="hold" id="20">
                            <p:stCondLst>
                              <p:cond delay="0"/>
                            </p:stCondLst>
                            <p:childTnLst>
                              <p:par>
                                <p:cTn fill="hold" id="21" nodeType="clickEffect" presetClass="entr" presetID="1" presetSubtype="0">
                                  <p:stCondLst>
                                    <p:cond delay="0"/>
                                  </p:stCondLst>
                                  <p:childTnLst>
                                    <p:set>
                                      <p:cBhvr>
                                        <p:cTn dur="1" fill="hold" id="22">
                                          <p:stCondLst>
                                            <p:cond delay="0"/>
                                          </p:stCondLst>
                                        </p:cTn>
                                        <p:tgtEl>
                                          <p:spTgt spid="3">
                                            <p:txEl>
                                              <p:pRg end="4" st="4"/>
                                            </p:txEl>
                                          </p:spTgt>
                                        </p:tgtEl>
                                        <p:attrNameLst>
                                          <p:attrName>style.visibility</p:attrName>
                                        </p:attrNameLst>
                                      </p:cBhvr>
                                      <p:to>
                                        <p:strVal val="visible"/>
                                      </p:to>
                                    </p:set>
                                  </p:childTnLst>
                                </p:cTn>
                              </p:par>
                            </p:childTnLst>
                          </p:cTn>
                        </p:par>
                      </p:childTnLst>
                    </p:cTn>
                  </p:par>
                </p:childTnLst>
              </p:cTn>
              <p:prevCondLst>
                <p:cond delay="0" evt="onPrev">
                  <p:tgtEl>
                    <p:sldTgt/>
                  </p:tgtEl>
                </p:cond>
              </p:prevCondLst>
              <p:nextCondLst>
                <p:cond delay="0" evt="onNext">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908720"/>
            <a:ext cx="8229600" cy="1008112"/>
          </a:xfrm>
        </p:spPr>
        <p:txBody>
          <a:bodyPr numCol="1">
            <a:noAutofit/>
          </a:bodyPr>
          <a:lstStyle/>
          <a:p>
            <a:r>
              <a:rPr altLang="en-ZA" b="1" dirty="0" lang="en-ZA" smtClean="0" sz="7900"/>
              <a:t/>
            </a:r>
            <a:br>
              <a:rPr altLang="en-ZA" b="1" dirty="0" lang="en-ZA" smtClean="0" sz="7900"/>
            </a:br>
            <a:r>
              <a:rPr altLang="en-ZA" b="1" dirty="0" lang="en-ZA" smtClean="0" sz="7900"/>
              <a:t/>
            </a:r>
            <a:br>
              <a:rPr altLang="en-ZA" b="1" dirty="0" lang="en-ZA" smtClean="0" sz="7900"/>
            </a:br>
            <a:r>
              <a:rPr altLang="en-ZA" b="1" dirty="0" lang="en-ZA" smtClean="0" sz="6600"/>
              <a:t/>
            </a:r>
            <a:br>
              <a:rPr altLang="en-ZA" b="1" dirty="0" lang="en-ZA" smtClean="0" sz="6600"/>
            </a:br>
            <a:r>
              <a:rPr altLang="en-ZA" b="1" dirty="0" lang="en-ZA" smtClean="0" sz="3600">
                <a:solidFill>
                  <a:schemeClr val="bg1"/>
                </a:solidFill>
                <a:effectLst>
                  <a:outerShdw algn="tl" blurRad="38100" dir="2700000" dist="38100">
                    <a:srgbClr val="000000">
                      <a:alpha val="43137"/>
                    </a:srgbClr>
                  </a:outerShdw>
                </a:effectLst>
              </a:rPr>
              <a:t>Husbands</a:t>
            </a:r>
            <a:r>
              <a:rPr altLang="en-ZA" b="1" dirty="0" lang="en-ZA" smtClean="0" sz="3600">
                <a:solidFill>
                  <a:schemeClr val="bg1"/>
                </a:solidFill>
                <a:effectLst>
                  <a:outerShdw algn="tl" blurRad="38100" dir="2700000" dist="38100">
                    <a:srgbClr val="000000">
                      <a:alpha val="43137"/>
                    </a:srgbClr>
                  </a:outerShdw>
                </a:effectLst>
              </a:rPr>
              <a:t>, your Love for your wife must Imitate the Atonement</a:t>
            </a:r>
            <a:r>
              <a:rPr altLang="en-ZA" b="1" dirty="0" lang="en-ZA" smtClean="0" sz="6600" u="sng"/>
              <a:t/>
            </a:r>
            <a:br>
              <a:rPr altLang="en-ZA" b="1" dirty="0" lang="en-ZA" smtClean="0" sz="6600" u="sng"/>
            </a:br>
            <a:r>
              <a:rPr altLang="en-ZA" b="1" dirty="0" lang="en-ZA" smtClean="0" sz="7900"/>
              <a:t/>
            </a:r>
            <a:br>
              <a:rPr altLang="en-ZA" b="1" dirty="0" lang="en-ZA" smtClean="0" sz="7900"/>
            </a:br>
            <a:r>
              <a:rPr altLang="en-ZA" b="1" dirty="0" lang="en-ZA" smtClean="0" sz="7900"/>
              <a:t/>
            </a:r>
            <a:br>
              <a:rPr altLang="en-ZA" b="1" dirty="0" lang="en-ZA" smtClean="0" sz="7900"/>
            </a:br>
            <a:r>
              <a:rPr altLang="en-ZA" b="1" dirty="0" lang="en-ZA" smtClean="0" sz="7900"/>
              <a:t/>
            </a:r>
            <a:br>
              <a:rPr altLang="en-ZA" b="1" dirty="0" lang="en-ZA" smtClean="0" sz="7900"/>
            </a:br>
            <a:endParaRPr altLang="en-ZA" dirty="0" lang="en-ZA" sz="7900"/>
          </a:p>
        </p:txBody>
      </p:sp>
      <p:sp>
        <p:nvSpPr>
          <p:cNvPr id="3" name="Content Placeholder 2"/>
          <p:cNvSpPr>
            <a:spLocks noGrp="1"/>
          </p:cNvSpPr>
          <p:nvPr>
            <p:ph idx="1"/>
          </p:nvPr>
        </p:nvSpPr>
        <p:spPr>
          <a:xfrm>
            <a:off x="467544" y="1556792"/>
            <a:ext cx="8229600" cy="5085185"/>
          </a:xfrm>
        </p:spPr>
        <p:txBody>
          <a:bodyPr numCol="1">
            <a:noAutofit/>
          </a:bodyPr>
          <a:lstStyle/>
          <a:p>
            <a:r>
              <a:rPr altLang="en-ZA" b="1" dirty="0" i="1" lang="en-ZA" smtClean="0" sz="2400">
                <a:solidFill>
                  <a:schemeClr val="bg1"/>
                </a:solidFill>
                <a:effectLst>
                  <a:outerShdw algn="tl" blurRad="38100" dir="2700000" dist="38100">
                    <a:srgbClr val="000000">
                      <a:alpha val="43137"/>
                    </a:srgbClr>
                  </a:outerShdw>
                </a:effectLst>
              </a:rPr>
              <a:t>(recap) Christ LOVES the church; it is not mere duty</a:t>
            </a:r>
          </a:p>
          <a:p>
            <a:r>
              <a:rPr altLang="en-ZA" b="1" dirty="0" i="1" lang="en-ZA" smtClean="0" sz="2400">
                <a:solidFill>
                  <a:schemeClr val="bg1"/>
                </a:solidFill>
                <a:effectLst>
                  <a:outerShdw algn="tl" blurRad="38100" dir="2700000" dist="38100">
                    <a:srgbClr val="000000">
                      <a:alpha val="43137"/>
                    </a:srgbClr>
                  </a:outerShdw>
                </a:effectLst>
              </a:rPr>
              <a:t>(recap) Christ loved the church with radical self-sacrifice</a:t>
            </a:r>
          </a:p>
          <a:p>
            <a:r>
              <a:rPr altLang="en-ZA" b="1" dirty="0" lang="en-ZA" smtClean="0" sz="3600">
                <a:solidFill>
                  <a:schemeClr val="bg1"/>
                </a:solidFill>
                <a:effectLst>
                  <a:outerShdw algn="tl" blurRad="38100" dir="2700000" dist="38100">
                    <a:srgbClr val="000000">
                      <a:alpha val="43137"/>
                    </a:srgbClr>
                  </a:outerShdw>
                </a:effectLst>
              </a:rPr>
              <a:t>Christ loves the church purposefully</a:t>
            </a:r>
          </a:p>
          <a:p>
            <a:pPr lvl="1"/>
            <a:r>
              <a:rPr altLang="en-ZA" b="1" dirty="0" lang="en-ZA" smtClean="0" sz="2400">
                <a:solidFill>
                  <a:schemeClr val="bg1"/>
                </a:solidFill>
                <a:effectLst>
                  <a:outerShdw algn="tl" blurRad="38100" dir="2700000" dist="38100">
                    <a:srgbClr val="000000">
                      <a:alpha val="43137"/>
                    </a:srgbClr>
                  </a:outerShdw>
                </a:effectLst>
              </a:rPr>
              <a:t>His love has the church’s physical good at heart (hence the new creation), but is primarily concerned with her spiritual well-being  - v26-27</a:t>
            </a:r>
          </a:p>
          <a:p>
            <a:pPr lvl="1"/>
            <a:r>
              <a:rPr altLang="en-ZA" b="1" dirty="0" lang="en-ZA" smtClean="0" sz="2400">
                <a:solidFill>
                  <a:schemeClr val="bg1"/>
                </a:solidFill>
                <a:effectLst>
                  <a:outerShdw algn="tl" blurRad="38100" dir="2700000" dist="38100">
                    <a:srgbClr val="000000">
                      <a:alpha val="43137"/>
                    </a:srgbClr>
                  </a:outerShdw>
                </a:effectLst>
              </a:rPr>
              <a:t>A husband’s love for his wife ought to have like emphasis. </a:t>
            </a:r>
          </a:p>
          <a:p>
            <a:pPr lvl="1"/>
            <a:r>
              <a:rPr altLang="en-ZA" b="1" dirty="0" lang="en-ZA" smtClean="0" sz="2400">
                <a:solidFill>
                  <a:schemeClr val="bg1"/>
                </a:solidFill>
                <a:effectLst>
                  <a:outerShdw algn="tl" blurRad="38100" dir="2700000" dist="38100">
                    <a:srgbClr val="000000">
                      <a:alpha val="43137"/>
                    </a:srgbClr>
                  </a:outerShdw>
                </a:effectLst>
              </a:rPr>
              <a:t>A wife’s expectations of her husband ought not to be wrapped up in th</a:t>
            </a:r>
            <a:r>
              <a:rPr altLang="en-ZA" b="1" dirty="0" lang="en-ZA" smtClean="0" sz="2400">
                <a:solidFill>
                  <a:schemeClr val="bg1"/>
                </a:solidFill>
                <a:effectLst>
                  <a:outerShdw algn="tl" blurRad="38100" dir="2700000" dist="38100">
                    <a:srgbClr val="000000">
                      <a:alpha val="43137"/>
                    </a:srgbClr>
                  </a:outerShdw>
                </a:effectLst>
              </a:rPr>
              <a:t>e provision of her physical needs.</a:t>
            </a:r>
          </a:p>
          <a:p>
            <a:pPr lvl="1"/>
            <a:r>
              <a:rPr altLang="en-ZA" b="1" dirty="0" lang="en-ZA" smtClean="0" sz="2400">
                <a:solidFill>
                  <a:schemeClr val="bg1"/>
                </a:solidFill>
                <a:effectLst>
                  <a:outerShdw algn="tl" blurRad="38100" dir="2700000" dist="38100">
                    <a:srgbClr val="000000">
                      <a:alpha val="43137"/>
                    </a:srgbClr>
                  </a:outerShdw>
                </a:effectLst>
              </a:rPr>
              <a:t>Husbands, has your Christ-likeness contributed to your wife’s godliness?</a:t>
            </a:r>
          </a:p>
          <a:p>
            <a:pPr lvl="1"/>
            <a:endParaRPr altLang="en-ZA" b="1" dirty="0" lang="en-ZA" smtClean="0" sz="2400">
              <a:solidFill>
                <a:schemeClr val="bg1"/>
              </a:solidFill>
              <a:effectLst>
                <a:outerShdw algn="tl" blurRad="38100" dir="2700000" dist="38100">
                  <a:srgbClr val="000000">
                    <a:alpha val="43137"/>
                  </a:srgbClr>
                </a:outerShdw>
              </a:effectLst>
            </a:endParaRPr>
          </a:p>
          <a:p>
            <a:endParaRPr altLang="en-ZA" b="1" dirty="0" lang="en-ZA" smtClean="0" sz="2800">
              <a:solidFill>
                <a:schemeClr val="bg1"/>
              </a:solidFill>
              <a:effectLst>
                <a:outerShdw algn="tl" blurRad="38100" dir="2700000" dist="38100">
                  <a:srgbClr val="000000">
                    <a:alpha val="43137"/>
                  </a:srgbClr>
                </a:outerShdw>
              </a:effectLst>
            </a:endParaRPr>
          </a:p>
          <a:p>
            <a:endParaRPr altLang="en-ZA" b="1" dirty="0" lang="en-ZA" smtClean="0">
              <a:solidFill>
                <a:schemeClr val="bg1"/>
              </a:solidFill>
              <a:effectLst>
                <a:outerShdw algn="tl" blurRad="38100" dir="2700000" dist="38100">
                  <a:srgbClr val="000000">
                    <a:alpha val="43137"/>
                  </a:srgbClr>
                </a:outerShdw>
              </a:effectLst>
            </a:endParaRPr>
          </a:p>
          <a:p>
            <a:pPr lvl="1"/>
            <a:endParaRPr altLang="en-ZA" b="1" dirty="0" lang="en-ZA" smtClean="0">
              <a:solidFill>
                <a:schemeClr val="bg1"/>
              </a:solidFill>
              <a:effectLst>
                <a:outerShdw algn="tl" blurRad="38100" dir="2700000" dist="38100">
                  <a:srgbClr val="000000">
                    <a:alpha val="43137"/>
                  </a:srgbClr>
                </a:outerShdw>
              </a:effectLst>
            </a:endParaRPr>
          </a:p>
          <a:p>
            <a:pPr lvl="1"/>
            <a:endParaRPr altLang="en-ZA" b="1" dirty="0" lang="en-ZA" smtClean="0">
              <a:solidFill>
                <a:schemeClr val="bg1"/>
              </a:solidFill>
              <a:effectLst>
                <a:outerShdw algn="tl" blurRad="38100" dir="2700000" dist="38100">
                  <a:srgbClr val="000000">
                    <a:alpha val="43137"/>
                  </a:srgbClr>
                </a:outerShdw>
              </a:effectLst>
            </a:endParaRPr>
          </a:p>
          <a:p>
            <a:endParaRPr altLang="en-ZA" b="1" dirty="0" lang="en-ZA" smtClean="0">
              <a:solidFill>
                <a:schemeClr val="bg1"/>
              </a:solidFill>
              <a:effectLst>
                <a:outerShdw algn="tl" blurRad="38100" dir="2700000" dist="38100">
                  <a:srgbClr val="000000">
                    <a:alpha val="43137"/>
                  </a:srgbClr>
                </a:outerShdw>
              </a:effectLst>
            </a:endParaRPr>
          </a:p>
        </p:txBody>
      </p:sp>
    </p:spTree>
  </p:cSld>
  <p:clrMapOvr>
    <a:masterClrMapping/>
  </p:clrMapOvr>
  <p:timing>
    <p:tnLst>
      <p:par>
        <p:cTn dur="indefinite" id="1" nodeType="tmRoot" restart="never">
          <p:childTnLst>
            <p:seq concurrent="1" nextAc="seek">
              <p:cTn dur="indefinite" id="2" nodeType="mainSeq">
                <p:childTnLst>
                  <p:par>
                    <p:cTn fill="hold" id="3">
                      <p:stCondLst>
                        <p:cond delay="indefinite"/>
                      </p:stCondLst>
                      <p:childTnLst>
                        <p:par>
                          <p:cTn fill="hold" id="4">
                            <p:stCondLst>
                              <p:cond delay="0"/>
                            </p:stCondLst>
                            <p:childTnLst>
                              <p:par>
                                <p:cTn fill="hold" grpId="0" id="5" nodeType="clickEffect" presetClass="entr" presetID="1" presetSubtype="0">
                                  <p:stCondLst>
                                    <p:cond delay="0"/>
                                  </p:stCondLst>
                                  <p:childTnLst>
                                    <p:set>
                                      <p:cBhvr>
                                        <p:cTn dur="1" fill="hold" id="6">
                                          <p:stCondLst>
                                            <p:cond delay="0"/>
                                          </p:stCondLst>
                                        </p:cTn>
                                        <p:tgtEl>
                                          <p:spTgt spid="3">
                                            <p:txEl>
                                              <p:pRg end="0" st="0"/>
                                            </p:txEl>
                                          </p:spTgt>
                                        </p:tgtEl>
                                        <p:attrNameLst>
                                          <p:attrName>style.visibility</p:attrName>
                                        </p:attrNameLst>
                                      </p:cBhvr>
                                      <p:to>
                                        <p:strVal val="visible"/>
                                      </p:to>
                                    </p:set>
                                  </p:childTnLst>
                                </p:cTn>
                              </p:par>
                            </p:childTnLst>
                          </p:cTn>
                        </p:par>
                      </p:childTnLst>
                    </p:cTn>
                  </p:par>
                  <p:par>
                    <p:cTn fill="hold" id="7">
                      <p:stCondLst>
                        <p:cond delay="indefinite"/>
                      </p:stCondLst>
                      <p:childTnLst>
                        <p:par>
                          <p:cTn fill="hold" id="8">
                            <p:stCondLst>
                              <p:cond delay="0"/>
                            </p:stCondLst>
                            <p:childTnLst>
                              <p:par>
                                <p:cTn fill="hold" grpId="0" id="9" nodeType="clickEffect" presetClass="entr" presetID="1" presetSubtype="0">
                                  <p:stCondLst>
                                    <p:cond delay="0"/>
                                  </p:stCondLst>
                                  <p:childTnLst>
                                    <p:set>
                                      <p:cBhvr>
                                        <p:cTn dur="1" fill="hold" id="10">
                                          <p:stCondLst>
                                            <p:cond delay="0"/>
                                          </p:stCondLst>
                                        </p:cTn>
                                        <p:tgtEl>
                                          <p:spTgt spid="3">
                                            <p:txEl>
                                              <p:pRg end="1" st="1"/>
                                            </p:txEl>
                                          </p:spTgt>
                                        </p:tgtEl>
                                        <p:attrNameLst>
                                          <p:attrName>style.visibility</p:attrName>
                                        </p:attrNameLst>
                                      </p:cBhvr>
                                      <p:to>
                                        <p:strVal val="visible"/>
                                      </p:to>
                                    </p:set>
                                  </p:childTnLst>
                                </p:cTn>
                              </p:par>
                            </p:childTnLst>
                          </p:cTn>
                        </p:par>
                      </p:childTnLst>
                    </p:cTn>
                  </p:par>
                  <p:par>
                    <p:cTn fill="hold" id="11">
                      <p:stCondLst>
                        <p:cond delay="indefinite"/>
                      </p:stCondLst>
                      <p:childTnLst>
                        <p:par>
                          <p:cTn fill="hold" id="12">
                            <p:stCondLst>
                              <p:cond delay="0"/>
                            </p:stCondLst>
                            <p:childTnLst>
                              <p:par>
                                <p:cTn fill="hold" grpId="0" id="13" nodeType="clickEffect" presetClass="entr" presetID="1" presetSubtype="0">
                                  <p:stCondLst>
                                    <p:cond delay="0"/>
                                  </p:stCondLst>
                                  <p:childTnLst>
                                    <p:set>
                                      <p:cBhvr>
                                        <p:cTn dur="1" fill="hold" id="14">
                                          <p:stCondLst>
                                            <p:cond delay="0"/>
                                          </p:stCondLst>
                                        </p:cTn>
                                        <p:tgtEl>
                                          <p:spTgt spid="3">
                                            <p:txEl>
                                              <p:pRg end="2" st="2"/>
                                            </p:txEl>
                                          </p:spTgt>
                                        </p:tgtEl>
                                        <p:attrNameLst>
                                          <p:attrName>style.visibility</p:attrName>
                                        </p:attrNameLst>
                                      </p:cBhvr>
                                      <p:to>
                                        <p:strVal val="visible"/>
                                      </p:to>
                                    </p:set>
                                  </p:childTnLst>
                                </p:cTn>
                              </p:par>
                            </p:childTnLst>
                          </p:cTn>
                        </p:par>
                      </p:childTnLst>
                    </p:cTn>
                  </p:par>
                  <p:par>
                    <p:cTn fill="hold" id="15">
                      <p:stCondLst>
                        <p:cond delay="indefinite"/>
                      </p:stCondLst>
                      <p:childTnLst>
                        <p:par>
                          <p:cTn fill="hold" id="16">
                            <p:stCondLst>
                              <p:cond delay="0"/>
                            </p:stCondLst>
                            <p:childTnLst>
                              <p:par>
                                <p:cTn fill="hold" grpId="0" id="17" nodeType="clickEffect" presetClass="entr" presetID="1" presetSubtype="0">
                                  <p:stCondLst>
                                    <p:cond delay="0"/>
                                  </p:stCondLst>
                                  <p:childTnLst>
                                    <p:set>
                                      <p:cBhvr>
                                        <p:cTn dur="1" fill="hold" id="18">
                                          <p:stCondLst>
                                            <p:cond delay="0"/>
                                          </p:stCondLst>
                                        </p:cTn>
                                        <p:tgtEl>
                                          <p:spTgt spid="3">
                                            <p:txEl>
                                              <p:pRg end="3" st="3"/>
                                            </p:txEl>
                                          </p:spTgt>
                                        </p:tgtEl>
                                        <p:attrNameLst>
                                          <p:attrName>style.visibility</p:attrName>
                                        </p:attrNameLst>
                                      </p:cBhvr>
                                      <p:to>
                                        <p:strVal val="visible"/>
                                      </p:to>
                                    </p:set>
                                  </p:childTnLst>
                                </p:cTn>
                              </p:par>
                            </p:childTnLst>
                          </p:cTn>
                        </p:par>
                      </p:childTnLst>
                    </p:cTn>
                  </p:par>
                  <p:par>
                    <p:cTn fill="hold" id="19">
                      <p:stCondLst>
                        <p:cond delay="indefinite"/>
                      </p:stCondLst>
                      <p:childTnLst>
                        <p:par>
                          <p:cTn fill="hold" id="20">
                            <p:stCondLst>
                              <p:cond delay="0"/>
                            </p:stCondLst>
                            <p:childTnLst>
                              <p:par>
                                <p:cTn fill="hold" grpId="0" id="21" nodeType="clickEffect" presetClass="entr" presetID="1" presetSubtype="0">
                                  <p:stCondLst>
                                    <p:cond delay="0"/>
                                  </p:stCondLst>
                                  <p:childTnLst>
                                    <p:set>
                                      <p:cBhvr>
                                        <p:cTn dur="1" fill="hold" id="22">
                                          <p:stCondLst>
                                            <p:cond delay="0"/>
                                          </p:stCondLst>
                                        </p:cTn>
                                        <p:tgtEl>
                                          <p:spTgt spid="3">
                                            <p:txEl>
                                              <p:pRg end="4" st="4"/>
                                            </p:txEl>
                                          </p:spTgt>
                                        </p:tgtEl>
                                        <p:attrNameLst>
                                          <p:attrName>style.visibility</p:attrName>
                                        </p:attrNameLst>
                                      </p:cBhvr>
                                      <p:to>
                                        <p:strVal val="visible"/>
                                      </p:to>
                                    </p:set>
                                  </p:childTnLst>
                                </p:cTn>
                              </p:par>
                            </p:childTnLst>
                          </p:cTn>
                        </p:par>
                      </p:childTnLst>
                    </p:cTn>
                  </p:par>
                  <p:par>
                    <p:cTn fill="hold" id="23">
                      <p:stCondLst>
                        <p:cond delay="indefinite"/>
                      </p:stCondLst>
                      <p:childTnLst>
                        <p:par>
                          <p:cTn fill="hold" id="24">
                            <p:stCondLst>
                              <p:cond delay="0"/>
                            </p:stCondLst>
                            <p:childTnLst>
                              <p:par>
                                <p:cTn fill="hold" grpId="0" id="25" nodeType="clickEffect" presetClass="entr" presetID="1" presetSubtype="0">
                                  <p:stCondLst>
                                    <p:cond delay="0"/>
                                  </p:stCondLst>
                                  <p:childTnLst>
                                    <p:set>
                                      <p:cBhvr>
                                        <p:cTn dur="1" fill="hold" id="26">
                                          <p:stCondLst>
                                            <p:cond delay="0"/>
                                          </p:stCondLst>
                                        </p:cTn>
                                        <p:tgtEl>
                                          <p:spTgt spid="3">
                                            <p:txEl>
                                              <p:pRg end="5" st="5"/>
                                            </p:txEl>
                                          </p:spTgt>
                                        </p:tgtEl>
                                        <p:attrNameLst>
                                          <p:attrName>style.visibility</p:attrName>
                                        </p:attrNameLst>
                                      </p:cBhvr>
                                      <p:to>
                                        <p:strVal val="visible"/>
                                      </p:to>
                                    </p:set>
                                  </p:childTnLst>
                                </p:cTn>
                              </p:par>
                            </p:childTnLst>
                          </p:cTn>
                        </p:par>
                      </p:childTnLst>
                    </p:cTn>
                  </p:par>
                  <p:par>
                    <p:cTn fill="hold" id="27">
                      <p:stCondLst>
                        <p:cond delay="indefinite"/>
                      </p:stCondLst>
                      <p:childTnLst>
                        <p:par>
                          <p:cTn fill="hold" id="28">
                            <p:stCondLst>
                              <p:cond delay="0"/>
                            </p:stCondLst>
                            <p:childTnLst>
                              <p:par>
                                <p:cTn fill="hold" grpId="0" id="29" nodeType="clickEffect" presetClass="entr" presetID="1" presetSubtype="0">
                                  <p:stCondLst>
                                    <p:cond delay="0"/>
                                  </p:stCondLst>
                                  <p:childTnLst>
                                    <p:set>
                                      <p:cBhvr>
                                        <p:cTn dur="1" fill="hold" id="30">
                                          <p:stCondLst>
                                            <p:cond delay="0"/>
                                          </p:stCondLst>
                                        </p:cTn>
                                        <p:tgtEl>
                                          <p:spTgt spid="3">
                                            <p:txEl>
                                              <p:pRg end="6" st="6"/>
                                            </p:txEl>
                                          </p:spTgt>
                                        </p:tgtEl>
                                        <p:attrNameLst>
                                          <p:attrName>style.visibility</p:attrName>
                                        </p:attrNameLst>
                                      </p:cBhvr>
                                      <p:to>
                                        <p:strVal val="visible"/>
                                      </p:to>
                                    </p:se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build="p" grpId="0" spid="3"/>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908720"/>
            <a:ext cx="8229600" cy="1008112"/>
          </a:xfrm>
        </p:spPr>
        <p:txBody>
          <a:bodyPr numCol="1">
            <a:noAutofit/>
          </a:bodyPr>
          <a:lstStyle/>
          <a:p>
            <a:r>
              <a:rPr altLang="en-ZA" b="1" dirty="0" lang="en-ZA" smtClean="0" sz="7900"/>
              <a:t/>
            </a:r>
            <a:br>
              <a:rPr altLang="en-ZA" b="1" dirty="0" lang="en-ZA" smtClean="0" sz="7900"/>
            </a:br>
            <a:r>
              <a:rPr altLang="en-ZA" b="1" dirty="0" lang="en-ZA" smtClean="0" sz="7900"/>
              <a:t/>
            </a:r>
            <a:br>
              <a:rPr altLang="en-ZA" b="1" dirty="0" lang="en-ZA" smtClean="0" sz="7900"/>
            </a:br>
            <a:r>
              <a:rPr altLang="en-ZA" b="1" dirty="0" lang="en-ZA" smtClean="0" sz="6600"/>
              <a:t/>
            </a:r>
            <a:br>
              <a:rPr altLang="en-ZA" b="1" dirty="0" lang="en-ZA" smtClean="0" sz="6600"/>
            </a:br>
            <a:r>
              <a:rPr altLang="en-ZA" b="1" dirty="0" lang="en-ZA" smtClean="0" sz="3600">
                <a:solidFill>
                  <a:schemeClr val="bg1"/>
                </a:solidFill>
                <a:effectLst>
                  <a:outerShdw algn="tl" blurRad="38100" dir="2700000" dist="38100">
                    <a:srgbClr val="000000">
                      <a:alpha val="43137"/>
                    </a:srgbClr>
                  </a:outerShdw>
                </a:effectLst>
              </a:rPr>
              <a:t>Husbands</a:t>
            </a:r>
            <a:r>
              <a:rPr altLang="en-ZA" b="1" dirty="0" lang="en-ZA" smtClean="0" sz="3600">
                <a:solidFill>
                  <a:schemeClr val="bg1"/>
                </a:solidFill>
                <a:effectLst>
                  <a:outerShdw algn="tl" blurRad="38100" dir="2700000" dist="38100">
                    <a:srgbClr val="000000">
                      <a:alpha val="43137"/>
                    </a:srgbClr>
                  </a:outerShdw>
                </a:effectLst>
              </a:rPr>
              <a:t>, your Love for your wife must Imitate the Atonement</a:t>
            </a:r>
            <a:r>
              <a:rPr altLang="en-ZA" b="1" dirty="0" lang="en-ZA" smtClean="0" sz="6600" u="sng"/>
              <a:t/>
            </a:r>
            <a:br>
              <a:rPr altLang="en-ZA" b="1" dirty="0" lang="en-ZA" smtClean="0" sz="6600" u="sng"/>
            </a:br>
            <a:r>
              <a:rPr altLang="en-ZA" b="1" dirty="0" lang="en-ZA" smtClean="0" sz="7900"/>
              <a:t/>
            </a:r>
            <a:br>
              <a:rPr altLang="en-ZA" b="1" dirty="0" lang="en-ZA" smtClean="0" sz="7900"/>
            </a:br>
            <a:r>
              <a:rPr altLang="en-ZA" b="1" dirty="0" lang="en-ZA" smtClean="0" sz="7900"/>
              <a:t/>
            </a:r>
            <a:br>
              <a:rPr altLang="en-ZA" b="1" dirty="0" lang="en-ZA" smtClean="0" sz="7900"/>
            </a:br>
            <a:r>
              <a:rPr altLang="en-ZA" b="1" dirty="0" lang="en-ZA" smtClean="0" sz="7900"/>
              <a:t/>
            </a:r>
            <a:br>
              <a:rPr altLang="en-ZA" b="1" dirty="0" lang="en-ZA" smtClean="0" sz="7900"/>
            </a:br>
            <a:endParaRPr altLang="en-ZA" dirty="0" lang="en-ZA" sz="7900"/>
          </a:p>
        </p:txBody>
      </p:sp>
      <p:sp>
        <p:nvSpPr>
          <p:cNvPr id="3" name="Content Placeholder 2"/>
          <p:cNvSpPr>
            <a:spLocks noGrp="1"/>
          </p:cNvSpPr>
          <p:nvPr>
            <p:ph idx="1"/>
          </p:nvPr>
        </p:nvSpPr>
        <p:spPr>
          <a:xfrm>
            <a:off x="467544" y="1556792"/>
            <a:ext cx="8229600" cy="5085185"/>
          </a:xfrm>
        </p:spPr>
        <p:txBody>
          <a:bodyPr numCol="1">
            <a:noAutofit/>
          </a:bodyPr>
          <a:lstStyle/>
          <a:p>
            <a:r>
              <a:rPr altLang="en-ZA" b="1" dirty="0" lang="en-ZA" smtClean="0" sz="3600">
                <a:solidFill>
                  <a:schemeClr val="bg1"/>
                </a:solidFill>
                <a:effectLst>
                  <a:outerShdw algn="tl" blurRad="38100" dir="2700000" dist="38100">
                    <a:srgbClr val="000000">
                      <a:alpha val="43137"/>
                    </a:srgbClr>
                  </a:outerShdw>
                </a:effectLst>
              </a:rPr>
              <a:t>Christ loves the church patiently</a:t>
            </a:r>
          </a:p>
          <a:p>
            <a:pPr lvl="1"/>
            <a:r>
              <a:rPr altLang="en-ZA" b="1" dirty="0" lang="en-ZA" smtClean="0" sz="2400">
                <a:solidFill>
                  <a:schemeClr val="bg1"/>
                </a:solidFill>
                <a:effectLst>
                  <a:outerShdw algn="tl" blurRad="38100" dir="2700000" dist="38100">
                    <a:srgbClr val="000000">
                      <a:alpha val="43137"/>
                    </a:srgbClr>
                  </a:outerShdw>
                </a:effectLst>
              </a:rPr>
              <a:t>Christ’s love for the church is not in response to the church’s moral or spiritual merit, but rather springs from grace to the undeserving. </a:t>
            </a:r>
          </a:p>
          <a:p>
            <a:pPr lvl="1"/>
            <a:r>
              <a:rPr altLang="en-ZA" b="1" dirty="0" lang="en-ZA" smtClean="0" sz="2400">
                <a:solidFill>
                  <a:schemeClr val="bg1"/>
                </a:solidFill>
                <a:effectLst>
                  <a:outerShdw algn="tl" blurRad="38100" dir="2700000" dist="38100">
                    <a:srgbClr val="000000">
                      <a:alpha val="43137"/>
                    </a:srgbClr>
                  </a:outerShdw>
                </a:effectLst>
              </a:rPr>
              <a:t>Many husbands (and wives) love conditionally, not </a:t>
            </a:r>
            <a:r>
              <a:rPr altLang="en-ZA" b="1" dirty="0" err="1" lang="en-ZA" smtClean="0" sz="2400">
                <a:solidFill>
                  <a:schemeClr val="bg1"/>
                </a:solidFill>
                <a:effectLst>
                  <a:outerShdw algn="tl" blurRad="38100" dir="2700000" dist="38100">
                    <a:srgbClr val="000000">
                      <a:alpha val="43137"/>
                    </a:srgbClr>
                  </a:outerShdw>
                </a:effectLst>
              </a:rPr>
              <a:t>covenantaly</a:t>
            </a:r>
            <a:r>
              <a:rPr altLang="en-ZA" b="1" dirty="0" lang="en-ZA" smtClean="0" sz="2400">
                <a:solidFill>
                  <a:schemeClr val="bg1"/>
                </a:solidFill>
                <a:effectLst>
                  <a:outerShdw algn="tl" blurRad="38100" dir="2700000" dist="38100">
                    <a:srgbClr val="000000">
                      <a:alpha val="43137"/>
                    </a:srgbClr>
                  </a:outerShdw>
                </a:effectLst>
              </a:rPr>
              <a:t>. </a:t>
            </a:r>
          </a:p>
          <a:p>
            <a:pPr lvl="1"/>
            <a:r>
              <a:rPr altLang="en-ZA" b="1" dirty="0" lang="en-ZA" smtClean="0" sz="2400">
                <a:solidFill>
                  <a:schemeClr val="bg1"/>
                </a:solidFill>
                <a:effectLst>
                  <a:outerShdw algn="tl" blurRad="38100" dir="2700000" dist="38100">
                    <a:srgbClr val="000000">
                      <a:alpha val="43137"/>
                    </a:srgbClr>
                  </a:outerShdw>
                </a:effectLst>
              </a:rPr>
              <a:t>Marital imperfections in the spouse ought to trigger the response of grace. </a:t>
            </a:r>
          </a:p>
          <a:p>
            <a:pPr lvl="1"/>
            <a:r>
              <a:rPr altLang="en-ZA" b="1" dirty="0" lang="en-ZA" smtClean="0" sz="2400">
                <a:solidFill>
                  <a:schemeClr val="bg1"/>
                </a:solidFill>
                <a:effectLst>
                  <a:outerShdw algn="tl" blurRad="38100" dir="2700000" dist="38100">
                    <a:srgbClr val="000000">
                      <a:alpha val="43137"/>
                    </a:srgbClr>
                  </a:outerShdw>
                </a:effectLst>
              </a:rPr>
              <a:t>Read Psalm 103:8-14 – a model of your love for your spouse. </a:t>
            </a:r>
          </a:p>
          <a:p>
            <a:pPr lvl="1"/>
            <a:r>
              <a:rPr altLang="en-ZA" b="1" dirty="0" lang="en-ZA" smtClean="0" sz="2400">
                <a:solidFill>
                  <a:schemeClr val="bg1"/>
                </a:solidFill>
                <a:effectLst>
                  <a:outerShdw algn="tl" blurRad="38100" dir="2700000" dist="38100">
                    <a:srgbClr val="000000">
                      <a:alpha val="43137"/>
                    </a:srgbClr>
                  </a:outerShdw>
                </a:effectLst>
              </a:rPr>
              <a:t>You are in a covenant to love a sinner, not a saint. </a:t>
            </a:r>
          </a:p>
          <a:p>
            <a:pPr lvl="1"/>
            <a:endParaRPr altLang="en-ZA" b="1" dirty="0" lang="en-ZA" smtClean="0" sz="2400">
              <a:solidFill>
                <a:schemeClr val="bg1"/>
              </a:solidFill>
              <a:effectLst>
                <a:outerShdw algn="tl" blurRad="38100" dir="2700000" dist="38100">
                  <a:srgbClr val="000000">
                    <a:alpha val="43137"/>
                  </a:srgbClr>
                </a:outerShdw>
              </a:effectLst>
            </a:endParaRPr>
          </a:p>
          <a:p>
            <a:endParaRPr altLang="en-ZA" b="1" dirty="0" lang="en-ZA" smtClean="0" sz="2800">
              <a:solidFill>
                <a:schemeClr val="bg1"/>
              </a:solidFill>
              <a:effectLst>
                <a:outerShdw algn="tl" blurRad="38100" dir="2700000" dist="38100">
                  <a:srgbClr val="000000">
                    <a:alpha val="43137"/>
                  </a:srgbClr>
                </a:outerShdw>
              </a:effectLst>
            </a:endParaRPr>
          </a:p>
          <a:p>
            <a:endParaRPr altLang="en-ZA" b="1" dirty="0" lang="en-ZA" smtClean="0">
              <a:solidFill>
                <a:schemeClr val="bg1"/>
              </a:solidFill>
              <a:effectLst>
                <a:outerShdw algn="tl" blurRad="38100" dir="2700000" dist="38100">
                  <a:srgbClr val="000000">
                    <a:alpha val="43137"/>
                  </a:srgbClr>
                </a:outerShdw>
              </a:effectLst>
            </a:endParaRPr>
          </a:p>
          <a:p>
            <a:pPr lvl="1"/>
            <a:endParaRPr altLang="en-ZA" b="1" dirty="0" lang="en-ZA" smtClean="0">
              <a:solidFill>
                <a:schemeClr val="bg1"/>
              </a:solidFill>
              <a:effectLst>
                <a:outerShdw algn="tl" blurRad="38100" dir="2700000" dist="38100">
                  <a:srgbClr val="000000">
                    <a:alpha val="43137"/>
                  </a:srgbClr>
                </a:outerShdw>
              </a:effectLst>
            </a:endParaRPr>
          </a:p>
          <a:p>
            <a:pPr lvl="1"/>
            <a:endParaRPr altLang="en-ZA" b="1" dirty="0" lang="en-ZA" smtClean="0">
              <a:solidFill>
                <a:schemeClr val="bg1"/>
              </a:solidFill>
              <a:effectLst>
                <a:outerShdw algn="tl" blurRad="38100" dir="2700000" dist="38100">
                  <a:srgbClr val="000000">
                    <a:alpha val="43137"/>
                  </a:srgbClr>
                </a:outerShdw>
              </a:effectLst>
            </a:endParaRPr>
          </a:p>
          <a:p>
            <a:endParaRPr altLang="en-ZA" b="1" dirty="0" lang="en-ZA" smtClean="0">
              <a:solidFill>
                <a:schemeClr val="bg1"/>
              </a:solidFill>
              <a:effectLst>
                <a:outerShdw algn="tl" blurRad="38100" dir="2700000" dist="38100">
                  <a:srgbClr val="000000">
                    <a:alpha val="43137"/>
                  </a:srgbClr>
                </a:outerShdw>
              </a:effectLst>
            </a:endParaRPr>
          </a:p>
        </p:txBody>
      </p:sp>
    </p:spTree>
  </p:cSld>
  <p:clrMapOvr>
    <a:masterClrMapping/>
  </p:clrMapOvr>
  <p:timing>
    <p:tnLst>
      <p:par>
        <p:cTn dur="indefinite" id="1" nodeType="tmRoot" restart="never">
          <p:childTnLst>
            <p:seq concurrent="1" nextAc="seek">
              <p:cTn dur="indefinite" id="2" nodeType="mainSeq">
                <p:childTnLst>
                  <p:par>
                    <p:cTn fill="hold" id="3">
                      <p:stCondLst>
                        <p:cond delay="indefinite"/>
                      </p:stCondLst>
                      <p:childTnLst>
                        <p:par>
                          <p:cTn fill="hold" id="4">
                            <p:stCondLst>
                              <p:cond delay="0"/>
                            </p:stCondLst>
                            <p:childTnLst>
                              <p:par>
                                <p:cTn fill="hold" grpId="0" id="5" nodeType="clickEffect" presetClass="entr" presetID="1" presetSubtype="0">
                                  <p:stCondLst>
                                    <p:cond delay="0"/>
                                  </p:stCondLst>
                                  <p:childTnLst>
                                    <p:set>
                                      <p:cBhvr>
                                        <p:cTn dur="1" fill="hold" id="6">
                                          <p:stCondLst>
                                            <p:cond delay="0"/>
                                          </p:stCondLst>
                                        </p:cTn>
                                        <p:tgtEl>
                                          <p:spTgt spid="3">
                                            <p:txEl>
                                              <p:pRg end="0" st="0"/>
                                            </p:txEl>
                                          </p:spTgt>
                                        </p:tgtEl>
                                        <p:attrNameLst>
                                          <p:attrName>style.visibility</p:attrName>
                                        </p:attrNameLst>
                                      </p:cBhvr>
                                      <p:to>
                                        <p:strVal val="visible"/>
                                      </p:to>
                                    </p:set>
                                  </p:childTnLst>
                                </p:cTn>
                              </p:par>
                            </p:childTnLst>
                          </p:cTn>
                        </p:par>
                      </p:childTnLst>
                    </p:cTn>
                  </p:par>
                  <p:par>
                    <p:cTn fill="hold" id="7">
                      <p:stCondLst>
                        <p:cond delay="indefinite"/>
                      </p:stCondLst>
                      <p:childTnLst>
                        <p:par>
                          <p:cTn fill="hold" id="8">
                            <p:stCondLst>
                              <p:cond delay="0"/>
                            </p:stCondLst>
                            <p:childTnLst>
                              <p:par>
                                <p:cTn fill="hold" grpId="0" id="9" nodeType="clickEffect" presetClass="entr" presetID="1" presetSubtype="0">
                                  <p:stCondLst>
                                    <p:cond delay="0"/>
                                  </p:stCondLst>
                                  <p:childTnLst>
                                    <p:set>
                                      <p:cBhvr>
                                        <p:cTn dur="1" fill="hold" id="10">
                                          <p:stCondLst>
                                            <p:cond delay="0"/>
                                          </p:stCondLst>
                                        </p:cTn>
                                        <p:tgtEl>
                                          <p:spTgt spid="3">
                                            <p:txEl>
                                              <p:pRg end="1" st="1"/>
                                            </p:txEl>
                                          </p:spTgt>
                                        </p:tgtEl>
                                        <p:attrNameLst>
                                          <p:attrName>style.visibility</p:attrName>
                                        </p:attrNameLst>
                                      </p:cBhvr>
                                      <p:to>
                                        <p:strVal val="visible"/>
                                      </p:to>
                                    </p:set>
                                  </p:childTnLst>
                                </p:cTn>
                              </p:par>
                            </p:childTnLst>
                          </p:cTn>
                        </p:par>
                      </p:childTnLst>
                    </p:cTn>
                  </p:par>
                  <p:par>
                    <p:cTn fill="hold" id="11">
                      <p:stCondLst>
                        <p:cond delay="indefinite"/>
                      </p:stCondLst>
                      <p:childTnLst>
                        <p:par>
                          <p:cTn fill="hold" id="12">
                            <p:stCondLst>
                              <p:cond delay="0"/>
                            </p:stCondLst>
                            <p:childTnLst>
                              <p:par>
                                <p:cTn fill="hold" grpId="0" id="13" nodeType="clickEffect" presetClass="entr" presetID="1" presetSubtype="0">
                                  <p:stCondLst>
                                    <p:cond delay="0"/>
                                  </p:stCondLst>
                                  <p:childTnLst>
                                    <p:set>
                                      <p:cBhvr>
                                        <p:cTn dur="1" fill="hold" id="14">
                                          <p:stCondLst>
                                            <p:cond delay="0"/>
                                          </p:stCondLst>
                                        </p:cTn>
                                        <p:tgtEl>
                                          <p:spTgt spid="3">
                                            <p:txEl>
                                              <p:pRg end="2" st="2"/>
                                            </p:txEl>
                                          </p:spTgt>
                                        </p:tgtEl>
                                        <p:attrNameLst>
                                          <p:attrName>style.visibility</p:attrName>
                                        </p:attrNameLst>
                                      </p:cBhvr>
                                      <p:to>
                                        <p:strVal val="visible"/>
                                      </p:to>
                                    </p:set>
                                  </p:childTnLst>
                                </p:cTn>
                              </p:par>
                            </p:childTnLst>
                          </p:cTn>
                        </p:par>
                      </p:childTnLst>
                    </p:cTn>
                  </p:par>
                  <p:par>
                    <p:cTn fill="hold" id="15">
                      <p:stCondLst>
                        <p:cond delay="indefinite"/>
                      </p:stCondLst>
                      <p:childTnLst>
                        <p:par>
                          <p:cTn fill="hold" id="16">
                            <p:stCondLst>
                              <p:cond delay="0"/>
                            </p:stCondLst>
                            <p:childTnLst>
                              <p:par>
                                <p:cTn fill="hold" grpId="0" id="17" nodeType="clickEffect" presetClass="entr" presetID="1" presetSubtype="0">
                                  <p:stCondLst>
                                    <p:cond delay="0"/>
                                  </p:stCondLst>
                                  <p:childTnLst>
                                    <p:set>
                                      <p:cBhvr>
                                        <p:cTn dur="1" fill="hold" id="18">
                                          <p:stCondLst>
                                            <p:cond delay="0"/>
                                          </p:stCondLst>
                                        </p:cTn>
                                        <p:tgtEl>
                                          <p:spTgt spid="3">
                                            <p:txEl>
                                              <p:pRg end="3" st="3"/>
                                            </p:txEl>
                                          </p:spTgt>
                                        </p:tgtEl>
                                        <p:attrNameLst>
                                          <p:attrName>style.visibility</p:attrName>
                                        </p:attrNameLst>
                                      </p:cBhvr>
                                      <p:to>
                                        <p:strVal val="visible"/>
                                      </p:to>
                                    </p:set>
                                  </p:childTnLst>
                                </p:cTn>
                              </p:par>
                            </p:childTnLst>
                          </p:cTn>
                        </p:par>
                      </p:childTnLst>
                    </p:cTn>
                  </p:par>
                  <p:par>
                    <p:cTn fill="hold" id="19">
                      <p:stCondLst>
                        <p:cond delay="indefinite"/>
                      </p:stCondLst>
                      <p:childTnLst>
                        <p:par>
                          <p:cTn fill="hold" id="20">
                            <p:stCondLst>
                              <p:cond delay="0"/>
                            </p:stCondLst>
                            <p:childTnLst>
                              <p:par>
                                <p:cTn fill="hold" grpId="0" id="21" nodeType="clickEffect" presetClass="entr" presetID="1" presetSubtype="0">
                                  <p:stCondLst>
                                    <p:cond delay="0"/>
                                  </p:stCondLst>
                                  <p:childTnLst>
                                    <p:set>
                                      <p:cBhvr>
                                        <p:cTn dur="1" fill="hold" id="22">
                                          <p:stCondLst>
                                            <p:cond delay="0"/>
                                          </p:stCondLst>
                                        </p:cTn>
                                        <p:tgtEl>
                                          <p:spTgt spid="3">
                                            <p:txEl>
                                              <p:pRg end="4" st="4"/>
                                            </p:txEl>
                                          </p:spTgt>
                                        </p:tgtEl>
                                        <p:attrNameLst>
                                          <p:attrName>style.visibility</p:attrName>
                                        </p:attrNameLst>
                                      </p:cBhvr>
                                      <p:to>
                                        <p:strVal val="visible"/>
                                      </p:to>
                                    </p:set>
                                  </p:childTnLst>
                                </p:cTn>
                              </p:par>
                            </p:childTnLst>
                          </p:cTn>
                        </p:par>
                      </p:childTnLst>
                    </p:cTn>
                  </p:par>
                  <p:par>
                    <p:cTn fill="hold" id="23">
                      <p:stCondLst>
                        <p:cond delay="indefinite"/>
                      </p:stCondLst>
                      <p:childTnLst>
                        <p:par>
                          <p:cTn fill="hold" id="24">
                            <p:stCondLst>
                              <p:cond delay="0"/>
                            </p:stCondLst>
                            <p:childTnLst>
                              <p:par>
                                <p:cTn fill="hold" grpId="0" id="25" nodeType="clickEffect" presetClass="entr" presetID="1" presetSubtype="0">
                                  <p:stCondLst>
                                    <p:cond delay="0"/>
                                  </p:stCondLst>
                                  <p:childTnLst>
                                    <p:set>
                                      <p:cBhvr>
                                        <p:cTn dur="1" fill="hold" id="26">
                                          <p:stCondLst>
                                            <p:cond delay="0"/>
                                          </p:stCondLst>
                                        </p:cTn>
                                        <p:tgtEl>
                                          <p:spTgt spid="3">
                                            <p:txEl>
                                              <p:pRg end="5" st="5"/>
                                            </p:txEl>
                                          </p:spTgt>
                                        </p:tgtEl>
                                        <p:attrNameLst>
                                          <p:attrName>style.visibility</p:attrName>
                                        </p:attrNameLst>
                                      </p:cBhvr>
                                      <p:to>
                                        <p:strVal val="visible"/>
                                      </p:to>
                                    </p:se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build="p" grpId="0" spid="3"/>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908720"/>
            <a:ext cx="8229600" cy="1008112"/>
          </a:xfrm>
        </p:spPr>
        <p:txBody>
          <a:bodyPr numCol="1">
            <a:noAutofit/>
          </a:bodyPr>
          <a:lstStyle/>
          <a:p>
            <a:r>
              <a:rPr altLang="en-ZA" b="1" dirty="0" lang="en-ZA" smtClean="0" sz="7900"/>
              <a:t/>
            </a:r>
            <a:br>
              <a:rPr altLang="en-ZA" b="1" dirty="0" lang="en-ZA" smtClean="0" sz="7900"/>
            </a:br>
            <a:r>
              <a:rPr altLang="en-ZA" b="1" dirty="0" lang="en-ZA" smtClean="0" sz="7900"/>
              <a:t/>
            </a:r>
            <a:br>
              <a:rPr altLang="en-ZA" b="1" dirty="0" lang="en-ZA" smtClean="0" sz="7900"/>
            </a:br>
            <a:r>
              <a:rPr altLang="en-ZA" b="1" dirty="0" lang="en-ZA" smtClean="0" sz="6600"/>
              <a:t/>
            </a:r>
            <a:br>
              <a:rPr altLang="en-ZA" b="1" dirty="0" lang="en-ZA" smtClean="0" sz="6600"/>
            </a:br>
            <a:r>
              <a:rPr altLang="en-ZA" b="1" dirty="0" lang="en-ZA" smtClean="0" sz="3600">
                <a:solidFill>
                  <a:schemeClr val="bg1"/>
                </a:solidFill>
                <a:effectLst>
                  <a:outerShdw algn="tl" blurRad="38100" dir="2700000" dist="38100">
                    <a:srgbClr val="000000">
                      <a:alpha val="43137"/>
                    </a:srgbClr>
                  </a:outerShdw>
                </a:effectLst>
              </a:rPr>
              <a:t>Husbands</a:t>
            </a:r>
            <a:r>
              <a:rPr altLang="en-ZA" b="1" dirty="0" lang="en-ZA" smtClean="0" sz="3600">
                <a:solidFill>
                  <a:schemeClr val="bg1"/>
                </a:solidFill>
                <a:effectLst>
                  <a:outerShdw algn="tl" blurRad="38100" dir="2700000" dist="38100">
                    <a:srgbClr val="000000">
                      <a:alpha val="43137"/>
                    </a:srgbClr>
                  </a:outerShdw>
                </a:effectLst>
              </a:rPr>
              <a:t>, your Love for your wife must Imitate the Atonement</a:t>
            </a:r>
            <a:r>
              <a:rPr altLang="en-ZA" b="1" dirty="0" lang="en-ZA" smtClean="0" sz="6600" u="sng"/>
              <a:t/>
            </a:r>
            <a:br>
              <a:rPr altLang="en-ZA" b="1" dirty="0" lang="en-ZA" smtClean="0" sz="6600" u="sng"/>
            </a:br>
            <a:r>
              <a:rPr altLang="en-ZA" b="1" dirty="0" lang="en-ZA" smtClean="0" sz="7900"/>
              <a:t/>
            </a:r>
            <a:br>
              <a:rPr altLang="en-ZA" b="1" dirty="0" lang="en-ZA" smtClean="0" sz="7900"/>
            </a:br>
            <a:r>
              <a:rPr altLang="en-ZA" b="1" dirty="0" lang="en-ZA" smtClean="0" sz="7900"/>
              <a:t/>
            </a:r>
            <a:br>
              <a:rPr altLang="en-ZA" b="1" dirty="0" lang="en-ZA" smtClean="0" sz="7900"/>
            </a:br>
            <a:r>
              <a:rPr altLang="en-ZA" b="1" dirty="0" lang="en-ZA" smtClean="0" sz="7900"/>
              <a:t/>
            </a:r>
            <a:br>
              <a:rPr altLang="en-ZA" b="1" dirty="0" lang="en-ZA" smtClean="0" sz="7900"/>
            </a:br>
            <a:endParaRPr altLang="en-ZA" dirty="0" lang="en-ZA" sz="7900"/>
          </a:p>
        </p:txBody>
      </p:sp>
      <p:sp>
        <p:nvSpPr>
          <p:cNvPr id="3" name="Content Placeholder 2"/>
          <p:cNvSpPr>
            <a:spLocks noGrp="1"/>
          </p:cNvSpPr>
          <p:nvPr>
            <p:ph idx="1"/>
          </p:nvPr>
        </p:nvSpPr>
        <p:spPr>
          <a:xfrm>
            <a:off x="467544" y="1340768"/>
            <a:ext cx="8352928" cy="5301209"/>
          </a:xfrm>
        </p:spPr>
        <p:txBody>
          <a:bodyPr numCol="1">
            <a:noAutofit/>
          </a:bodyPr>
          <a:lstStyle/>
          <a:p>
            <a:r>
              <a:rPr altLang="en-ZA" b="1" dirty="0" lang="en-ZA" smtClean="0" sz="3600">
                <a:solidFill>
                  <a:schemeClr val="bg1"/>
                </a:solidFill>
                <a:effectLst>
                  <a:outerShdw algn="tl" blurRad="38100" dir="2700000" dist="38100">
                    <a:srgbClr val="000000">
                      <a:alpha val="43137"/>
                    </a:srgbClr>
                  </a:outerShdw>
                </a:effectLst>
              </a:rPr>
              <a:t>Christ loved the church ‘particularly’</a:t>
            </a:r>
          </a:p>
          <a:p>
            <a:pPr lvl="1"/>
            <a:r>
              <a:rPr altLang="en-ZA" b="1" dirty="0" lang="en-ZA" smtClean="0" sz="2400">
                <a:solidFill>
                  <a:schemeClr val="bg1"/>
                </a:solidFill>
                <a:effectLst>
                  <a:outerShdw algn="tl" blurRad="38100" dir="2700000" dist="38100">
                    <a:srgbClr val="000000">
                      <a:alpha val="43137"/>
                    </a:srgbClr>
                  </a:outerShdw>
                </a:effectLst>
              </a:rPr>
              <a:t>“For her” – this self-giving love was undertaken for a very specific group of people; namely, the church. </a:t>
            </a:r>
          </a:p>
          <a:p>
            <a:pPr lvl="1"/>
            <a:r>
              <a:rPr altLang="en-ZA" b="1" dirty="0" lang="en-ZA" smtClean="0" sz="2400">
                <a:solidFill>
                  <a:schemeClr val="bg1"/>
                </a:solidFill>
                <a:effectLst>
                  <a:outerShdw algn="tl" blurRad="38100" dir="2700000" dist="38100">
                    <a:srgbClr val="000000">
                      <a:alpha val="43137"/>
                    </a:srgbClr>
                  </a:outerShdw>
                </a:effectLst>
              </a:rPr>
              <a:t>“His people” / “My sheep” / “the church of God which He bought with His own blood”</a:t>
            </a:r>
          </a:p>
          <a:p>
            <a:pPr lvl="1"/>
            <a:r>
              <a:rPr altLang="en-ZA" b="1" dirty="0" lang="en-ZA" smtClean="0" sz="2400">
                <a:solidFill>
                  <a:schemeClr val="bg1"/>
                </a:solidFill>
                <a:effectLst>
                  <a:outerShdw algn="tl" blurRad="38100" dir="2700000" dist="38100">
                    <a:srgbClr val="000000">
                      <a:alpha val="43137"/>
                    </a:srgbClr>
                  </a:outerShdw>
                </a:effectLst>
              </a:rPr>
              <a:t>He didn’t die for the goats. He w</a:t>
            </a:r>
            <a:r>
              <a:rPr altLang="en-ZA" b="1" dirty="0" lang="en-ZA" smtClean="0" sz="2400">
                <a:solidFill>
                  <a:schemeClr val="bg1"/>
                </a:solidFill>
                <a:effectLst>
                  <a:outerShdw algn="tl" blurRad="38100" dir="2700000" dist="38100">
                    <a:srgbClr val="000000">
                      <a:alpha val="43137"/>
                    </a:srgbClr>
                  </a:outerShdw>
                </a:effectLst>
              </a:rPr>
              <a:t>on’t be short-changed by the obstinacy of the unrepentant. He didn’t suffer in vain. </a:t>
            </a:r>
          </a:p>
          <a:p>
            <a:pPr lvl="1"/>
            <a:r>
              <a:rPr altLang="en-ZA" b="1" dirty="0" lang="en-ZA" smtClean="0" sz="2400">
                <a:solidFill>
                  <a:schemeClr val="bg1"/>
                </a:solidFill>
                <a:effectLst>
                  <a:outerShdw algn="tl" blurRad="38100" dir="2700000" dist="38100">
                    <a:srgbClr val="000000">
                      <a:alpha val="43137"/>
                    </a:srgbClr>
                  </a:outerShdw>
                </a:effectLst>
              </a:rPr>
              <a:t>Jesus got what He paid for……..the church.</a:t>
            </a:r>
          </a:p>
          <a:p>
            <a:pPr lvl="1"/>
            <a:r>
              <a:rPr altLang="en-ZA" b="1" dirty="0" lang="en-ZA" smtClean="0" sz="2100">
                <a:solidFill>
                  <a:schemeClr val="bg1"/>
                </a:solidFill>
                <a:effectLst>
                  <a:outerShdw algn="tl" blurRad="38100" dir="2700000" dist="38100">
                    <a:srgbClr val="000000">
                      <a:alpha val="43137"/>
                    </a:srgbClr>
                  </a:outerShdw>
                </a:effectLst>
              </a:rPr>
              <a:t>“The exclusive love of Jesus Christ for the church is the basis of a husband’s exclusiv</a:t>
            </a:r>
            <a:r>
              <a:rPr altLang="en-ZA" b="1" dirty="0" lang="en-ZA" smtClean="0" sz="2100">
                <a:solidFill>
                  <a:schemeClr val="bg1"/>
                </a:solidFill>
                <a:effectLst>
                  <a:outerShdw algn="tl" blurRad="38100" dir="2700000" dist="38100">
                    <a:srgbClr val="000000">
                      <a:alpha val="43137"/>
                    </a:srgbClr>
                  </a:outerShdw>
                </a:effectLst>
              </a:rPr>
              <a:t>e love directed towards his wife….You miss the peculiar focus of the sacrifice of Jesus Christ for the church, and you invalidate the rationale for the husband to love his wife like no other woman. These things hang together in this text” (</a:t>
            </a:r>
            <a:r>
              <a:rPr altLang="en-ZA" b="1" dirty="0" err="1" lang="en-ZA" smtClean="0" sz="2100">
                <a:solidFill>
                  <a:schemeClr val="bg1"/>
                </a:solidFill>
                <a:effectLst>
                  <a:outerShdw algn="tl" blurRad="38100" dir="2700000" dist="38100">
                    <a:srgbClr val="000000">
                      <a:alpha val="43137"/>
                    </a:srgbClr>
                  </a:outerShdw>
                </a:effectLst>
              </a:rPr>
              <a:t>Azurdia</a:t>
            </a:r>
            <a:r>
              <a:rPr altLang="en-ZA" b="1" dirty="0" lang="en-ZA" smtClean="0" sz="2100">
                <a:solidFill>
                  <a:schemeClr val="bg1"/>
                </a:solidFill>
                <a:effectLst>
                  <a:outerShdw algn="tl" blurRad="38100" dir="2700000" dist="38100">
                    <a:srgbClr val="000000">
                      <a:alpha val="43137"/>
                    </a:srgbClr>
                  </a:outerShdw>
                </a:effectLst>
              </a:rPr>
              <a:t>)</a:t>
            </a:r>
            <a:endParaRPr altLang="en-ZA" b="1" dirty="0" lang="en-ZA" smtClean="0" sz="2100">
              <a:solidFill>
                <a:schemeClr val="bg1"/>
              </a:solidFill>
              <a:effectLst>
                <a:outerShdw algn="tl" blurRad="38100" dir="2700000" dist="38100">
                  <a:srgbClr val="000000">
                    <a:alpha val="43137"/>
                  </a:srgbClr>
                </a:outerShdw>
              </a:effectLst>
            </a:endParaRPr>
          </a:p>
          <a:p>
            <a:endParaRPr altLang="en-ZA" b="1" dirty="0" lang="en-ZA" smtClean="0" sz="2800">
              <a:solidFill>
                <a:schemeClr val="bg1"/>
              </a:solidFill>
              <a:effectLst>
                <a:outerShdw algn="tl" blurRad="38100" dir="2700000" dist="38100">
                  <a:srgbClr val="000000">
                    <a:alpha val="43137"/>
                  </a:srgbClr>
                </a:outerShdw>
              </a:effectLst>
            </a:endParaRPr>
          </a:p>
          <a:p>
            <a:endParaRPr altLang="en-ZA" b="1" dirty="0" lang="en-ZA" smtClean="0">
              <a:solidFill>
                <a:schemeClr val="bg1"/>
              </a:solidFill>
              <a:effectLst>
                <a:outerShdw algn="tl" blurRad="38100" dir="2700000" dist="38100">
                  <a:srgbClr val="000000">
                    <a:alpha val="43137"/>
                  </a:srgbClr>
                </a:outerShdw>
              </a:effectLst>
            </a:endParaRPr>
          </a:p>
          <a:p>
            <a:pPr lvl="1"/>
            <a:endParaRPr altLang="en-ZA" b="1" dirty="0" lang="en-ZA" smtClean="0">
              <a:solidFill>
                <a:schemeClr val="bg1"/>
              </a:solidFill>
              <a:effectLst>
                <a:outerShdw algn="tl" blurRad="38100" dir="2700000" dist="38100">
                  <a:srgbClr val="000000">
                    <a:alpha val="43137"/>
                  </a:srgbClr>
                </a:outerShdw>
              </a:effectLst>
            </a:endParaRPr>
          </a:p>
          <a:p>
            <a:pPr lvl="1"/>
            <a:endParaRPr altLang="en-ZA" b="1" dirty="0" lang="en-ZA" smtClean="0">
              <a:solidFill>
                <a:schemeClr val="bg1"/>
              </a:solidFill>
              <a:effectLst>
                <a:outerShdw algn="tl" blurRad="38100" dir="2700000" dist="38100">
                  <a:srgbClr val="000000">
                    <a:alpha val="43137"/>
                  </a:srgbClr>
                </a:outerShdw>
              </a:effectLst>
            </a:endParaRPr>
          </a:p>
          <a:p>
            <a:endParaRPr altLang="en-ZA" b="1" dirty="0" lang="en-ZA" smtClean="0">
              <a:solidFill>
                <a:schemeClr val="bg1"/>
              </a:solidFill>
              <a:effectLst>
                <a:outerShdw algn="tl" blurRad="38100" dir="2700000" dist="38100">
                  <a:srgbClr val="000000">
                    <a:alpha val="43137"/>
                  </a:srgbClr>
                </a:outerShdw>
              </a:effectLst>
            </a:endParaRPr>
          </a:p>
        </p:txBody>
      </p:sp>
    </p:spTree>
  </p:cSld>
  <p:clrMapOvr>
    <a:masterClrMapping/>
  </p:clrMapOvr>
  <p:timing>
    <p:tnLst>
      <p:par>
        <p:cTn dur="indefinite" id="1" nodeType="tmRoot" restart="never">
          <p:childTnLst>
            <p:seq concurrent="1" nextAc="seek">
              <p:cTn dur="indefinite" id="2" nodeType="mainSeq">
                <p:childTnLst>
                  <p:par>
                    <p:cTn fill="hold" id="3">
                      <p:stCondLst>
                        <p:cond delay="indefinite"/>
                      </p:stCondLst>
                      <p:childTnLst>
                        <p:par>
                          <p:cTn fill="hold" id="4">
                            <p:stCondLst>
                              <p:cond delay="0"/>
                            </p:stCondLst>
                            <p:childTnLst>
                              <p:par>
                                <p:cTn fill="hold" grpId="0" id="5" nodeType="clickEffect" presetClass="entr" presetID="1" presetSubtype="0">
                                  <p:stCondLst>
                                    <p:cond delay="0"/>
                                  </p:stCondLst>
                                  <p:childTnLst>
                                    <p:set>
                                      <p:cBhvr>
                                        <p:cTn dur="1" fill="hold" id="6">
                                          <p:stCondLst>
                                            <p:cond delay="0"/>
                                          </p:stCondLst>
                                        </p:cTn>
                                        <p:tgtEl>
                                          <p:spTgt spid="3">
                                            <p:txEl>
                                              <p:pRg end="0" st="0"/>
                                            </p:txEl>
                                          </p:spTgt>
                                        </p:tgtEl>
                                        <p:attrNameLst>
                                          <p:attrName>style.visibility</p:attrName>
                                        </p:attrNameLst>
                                      </p:cBhvr>
                                      <p:to>
                                        <p:strVal val="visible"/>
                                      </p:to>
                                    </p:set>
                                  </p:childTnLst>
                                </p:cTn>
                              </p:par>
                            </p:childTnLst>
                          </p:cTn>
                        </p:par>
                      </p:childTnLst>
                    </p:cTn>
                  </p:par>
                  <p:par>
                    <p:cTn fill="hold" id="7">
                      <p:stCondLst>
                        <p:cond delay="indefinite"/>
                      </p:stCondLst>
                      <p:childTnLst>
                        <p:par>
                          <p:cTn fill="hold" id="8">
                            <p:stCondLst>
                              <p:cond delay="0"/>
                            </p:stCondLst>
                            <p:childTnLst>
                              <p:par>
                                <p:cTn fill="hold" grpId="0" id="9" nodeType="clickEffect" presetClass="entr" presetID="1" presetSubtype="0">
                                  <p:stCondLst>
                                    <p:cond delay="0"/>
                                  </p:stCondLst>
                                  <p:childTnLst>
                                    <p:set>
                                      <p:cBhvr>
                                        <p:cTn dur="1" fill="hold" id="10">
                                          <p:stCondLst>
                                            <p:cond delay="0"/>
                                          </p:stCondLst>
                                        </p:cTn>
                                        <p:tgtEl>
                                          <p:spTgt spid="3">
                                            <p:txEl>
                                              <p:pRg end="1" st="1"/>
                                            </p:txEl>
                                          </p:spTgt>
                                        </p:tgtEl>
                                        <p:attrNameLst>
                                          <p:attrName>style.visibility</p:attrName>
                                        </p:attrNameLst>
                                      </p:cBhvr>
                                      <p:to>
                                        <p:strVal val="visible"/>
                                      </p:to>
                                    </p:set>
                                  </p:childTnLst>
                                </p:cTn>
                              </p:par>
                            </p:childTnLst>
                          </p:cTn>
                        </p:par>
                      </p:childTnLst>
                    </p:cTn>
                  </p:par>
                  <p:par>
                    <p:cTn fill="hold" id="11">
                      <p:stCondLst>
                        <p:cond delay="indefinite"/>
                      </p:stCondLst>
                      <p:childTnLst>
                        <p:par>
                          <p:cTn fill="hold" id="12">
                            <p:stCondLst>
                              <p:cond delay="0"/>
                            </p:stCondLst>
                            <p:childTnLst>
                              <p:par>
                                <p:cTn fill="hold" grpId="0" id="13" nodeType="clickEffect" presetClass="entr" presetID="1" presetSubtype="0">
                                  <p:stCondLst>
                                    <p:cond delay="0"/>
                                  </p:stCondLst>
                                  <p:childTnLst>
                                    <p:set>
                                      <p:cBhvr>
                                        <p:cTn dur="1" fill="hold" id="14">
                                          <p:stCondLst>
                                            <p:cond delay="0"/>
                                          </p:stCondLst>
                                        </p:cTn>
                                        <p:tgtEl>
                                          <p:spTgt spid="3">
                                            <p:txEl>
                                              <p:pRg end="2" st="2"/>
                                            </p:txEl>
                                          </p:spTgt>
                                        </p:tgtEl>
                                        <p:attrNameLst>
                                          <p:attrName>style.visibility</p:attrName>
                                        </p:attrNameLst>
                                      </p:cBhvr>
                                      <p:to>
                                        <p:strVal val="visible"/>
                                      </p:to>
                                    </p:set>
                                  </p:childTnLst>
                                </p:cTn>
                              </p:par>
                            </p:childTnLst>
                          </p:cTn>
                        </p:par>
                      </p:childTnLst>
                    </p:cTn>
                  </p:par>
                  <p:par>
                    <p:cTn fill="hold" id="15">
                      <p:stCondLst>
                        <p:cond delay="indefinite"/>
                      </p:stCondLst>
                      <p:childTnLst>
                        <p:par>
                          <p:cTn fill="hold" id="16">
                            <p:stCondLst>
                              <p:cond delay="0"/>
                            </p:stCondLst>
                            <p:childTnLst>
                              <p:par>
                                <p:cTn fill="hold" grpId="0" id="17" nodeType="clickEffect" presetClass="entr" presetID="1" presetSubtype="0">
                                  <p:stCondLst>
                                    <p:cond delay="0"/>
                                  </p:stCondLst>
                                  <p:childTnLst>
                                    <p:set>
                                      <p:cBhvr>
                                        <p:cTn dur="1" fill="hold" id="18">
                                          <p:stCondLst>
                                            <p:cond delay="0"/>
                                          </p:stCondLst>
                                        </p:cTn>
                                        <p:tgtEl>
                                          <p:spTgt spid="3">
                                            <p:txEl>
                                              <p:pRg end="3" st="3"/>
                                            </p:txEl>
                                          </p:spTgt>
                                        </p:tgtEl>
                                        <p:attrNameLst>
                                          <p:attrName>style.visibility</p:attrName>
                                        </p:attrNameLst>
                                      </p:cBhvr>
                                      <p:to>
                                        <p:strVal val="visible"/>
                                      </p:to>
                                    </p:set>
                                  </p:childTnLst>
                                </p:cTn>
                              </p:par>
                            </p:childTnLst>
                          </p:cTn>
                        </p:par>
                      </p:childTnLst>
                    </p:cTn>
                  </p:par>
                  <p:par>
                    <p:cTn fill="hold" id="19">
                      <p:stCondLst>
                        <p:cond delay="indefinite"/>
                      </p:stCondLst>
                      <p:childTnLst>
                        <p:par>
                          <p:cTn fill="hold" id="20">
                            <p:stCondLst>
                              <p:cond delay="0"/>
                            </p:stCondLst>
                            <p:childTnLst>
                              <p:par>
                                <p:cTn fill="hold" grpId="0" id="21" nodeType="clickEffect" presetClass="entr" presetID="1" presetSubtype="0">
                                  <p:stCondLst>
                                    <p:cond delay="0"/>
                                  </p:stCondLst>
                                  <p:childTnLst>
                                    <p:set>
                                      <p:cBhvr>
                                        <p:cTn dur="1" fill="hold" id="22">
                                          <p:stCondLst>
                                            <p:cond delay="0"/>
                                          </p:stCondLst>
                                        </p:cTn>
                                        <p:tgtEl>
                                          <p:spTgt spid="3">
                                            <p:txEl>
                                              <p:pRg end="4" st="4"/>
                                            </p:txEl>
                                          </p:spTgt>
                                        </p:tgtEl>
                                        <p:attrNameLst>
                                          <p:attrName>style.visibility</p:attrName>
                                        </p:attrNameLst>
                                      </p:cBhvr>
                                      <p:to>
                                        <p:strVal val="visible"/>
                                      </p:to>
                                    </p:set>
                                  </p:childTnLst>
                                </p:cTn>
                              </p:par>
                            </p:childTnLst>
                          </p:cTn>
                        </p:par>
                      </p:childTnLst>
                    </p:cTn>
                  </p:par>
                  <p:par>
                    <p:cTn fill="hold" id="23">
                      <p:stCondLst>
                        <p:cond delay="indefinite"/>
                      </p:stCondLst>
                      <p:childTnLst>
                        <p:par>
                          <p:cTn fill="hold" id="24">
                            <p:stCondLst>
                              <p:cond delay="0"/>
                            </p:stCondLst>
                            <p:childTnLst>
                              <p:par>
                                <p:cTn fill="hold" grpId="0" id="25" nodeType="clickEffect" presetClass="entr" presetID="1" presetSubtype="0">
                                  <p:stCondLst>
                                    <p:cond delay="0"/>
                                  </p:stCondLst>
                                  <p:childTnLst>
                                    <p:set>
                                      <p:cBhvr>
                                        <p:cTn dur="1" fill="hold" id="26">
                                          <p:stCondLst>
                                            <p:cond delay="0"/>
                                          </p:stCondLst>
                                        </p:cTn>
                                        <p:tgtEl>
                                          <p:spTgt spid="3">
                                            <p:txEl>
                                              <p:pRg end="5" st="5"/>
                                            </p:txEl>
                                          </p:spTgt>
                                        </p:tgtEl>
                                        <p:attrNameLst>
                                          <p:attrName>style.visibility</p:attrName>
                                        </p:attrNameLst>
                                      </p:cBhvr>
                                      <p:to>
                                        <p:strVal val="visible"/>
                                      </p:to>
                                    </p:se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build="p" grpId="0" spid="3"/>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1124744"/>
            <a:ext cx="8229600" cy="1008112"/>
          </a:xfrm>
        </p:spPr>
        <p:txBody>
          <a:bodyPr numCol="1">
            <a:noAutofit/>
          </a:bodyPr>
          <a:lstStyle/>
          <a:p>
            <a:r>
              <a:rPr altLang="en-ZA" b="1" dirty="0" lang="en-ZA" smtClean="0" sz="7900"/>
              <a:t/>
            </a:r>
            <a:br>
              <a:rPr altLang="en-ZA" b="1" dirty="0" lang="en-ZA" smtClean="0" sz="7900"/>
            </a:br>
            <a:r>
              <a:rPr altLang="en-ZA" b="1" dirty="0" lang="en-ZA" smtClean="0" sz="7900"/>
              <a:t/>
            </a:r>
            <a:br>
              <a:rPr altLang="en-ZA" b="1" dirty="0" lang="en-ZA" smtClean="0" sz="7900"/>
            </a:br>
            <a:r>
              <a:rPr altLang="en-ZA" b="1" dirty="0" lang="en-ZA" smtClean="0" sz="6600"/>
              <a:t/>
            </a:r>
            <a:br>
              <a:rPr altLang="en-ZA" b="1" dirty="0" lang="en-ZA" smtClean="0" sz="6600"/>
            </a:br>
            <a:r>
              <a:rPr altLang="en-ZA" b="1" dirty="0" lang="en-ZA" smtClean="0" sz="3600">
                <a:solidFill>
                  <a:schemeClr val="bg1"/>
                </a:solidFill>
                <a:effectLst>
                  <a:outerShdw algn="tl" blurRad="38100" dir="2700000" dist="38100">
                    <a:srgbClr val="000000">
                      <a:alpha val="43137"/>
                    </a:srgbClr>
                  </a:outerShdw>
                </a:effectLst>
              </a:rPr>
              <a:t>Marriages’ Mystery Revealed – a Prophetic Witness to Redeeming Love!</a:t>
            </a:r>
            <a:r>
              <a:rPr altLang="en-ZA" b="1" dirty="0" lang="en-ZA" smtClean="0" sz="6600" u="sng"/>
              <a:t/>
            </a:r>
            <a:br>
              <a:rPr altLang="en-ZA" b="1" dirty="0" lang="en-ZA" smtClean="0" sz="6600" u="sng"/>
            </a:br>
            <a:r>
              <a:rPr altLang="en-ZA" b="1" dirty="0" lang="en-ZA" smtClean="0" sz="7900"/>
              <a:t/>
            </a:r>
            <a:br>
              <a:rPr altLang="en-ZA" b="1" dirty="0" lang="en-ZA" smtClean="0" sz="7900"/>
            </a:br>
            <a:r>
              <a:rPr altLang="en-ZA" b="1" dirty="0" lang="en-ZA" smtClean="0" sz="7900"/>
              <a:t/>
            </a:r>
            <a:br>
              <a:rPr altLang="en-ZA" b="1" dirty="0" lang="en-ZA" smtClean="0" sz="7900"/>
            </a:br>
            <a:r>
              <a:rPr altLang="en-ZA" b="1" dirty="0" lang="en-ZA" smtClean="0" sz="7900"/>
              <a:t/>
            </a:r>
            <a:br>
              <a:rPr altLang="en-ZA" b="1" dirty="0" lang="en-ZA" smtClean="0" sz="7900"/>
            </a:br>
            <a:endParaRPr altLang="en-ZA" dirty="0" lang="en-ZA" sz="7900"/>
          </a:p>
        </p:txBody>
      </p:sp>
      <p:sp>
        <p:nvSpPr>
          <p:cNvPr id="3" name="Content Placeholder 2"/>
          <p:cNvSpPr>
            <a:spLocks noGrp="1"/>
          </p:cNvSpPr>
          <p:nvPr>
            <p:ph idx="1"/>
          </p:nvPr>
        </p:nvSpPr>
        <p:spPr>
          <a:xfrm>
            <a:off x="467544" y="1628800"/>
            <a:ext cx="8229600" cy="5229201"/>
          </a:xfrm>
        </p:spPr>
        <p:txBody>
          <a:bodyPr numCol="1">
            <a:noAutofit/>
          </a:bodyPr>
          <a:lstStyle/>
          <a:p>
            <a:r>
              <a:rPr altLang="en-ZA" b="1" dirty="0" lang="en-ZA" smtClean="0" sz="2400">
                <a:solidFill>
                  <a:schemeClr val="bg1"/>
                </a:solidFill>
                <a:effectLst>
                  <a:outerShdw algn="tl" blurRad="38100" dir="2700000" dist="38100">
                    <a:srgbClr val="000000">
                      <a:alpha val="43137"/>
                    </a:srgbClr>
                  </a:outerShdw>
                </a:effectLst>
              </a:rPr>
              <a:t>As Christ cares for the church because it is His body, so husbands care for their wives because they are their bodies – the two are one flesh (Gen 2:24).</a:t>
            </a:r>
          </a:p>
          <a:p>
            <a:r>
              <a:rPr altLang="en-ZA" b="1" dirty="0" lang="en-ZA" smtClean="0" sz="2400">
                <a:solidFill>
                  <a:schemeClr val="bg1"/>
                </a:solidFill>
                <a:effectLst>
                  <a:outerShdw algn="tl" blurRad="38100" dir="2700000" dist="38100">
                    <a:srgbClr val="000000">
                      <a:alpha val="43137"/>
                    </a:srgbClr>
                  </a:outerShdw>
                </a:effectLst>
              </a:rPr>
              <a:t>The use of the word ‘mystery’ in the Bible is always tied to something that is being revealed by God; something that needs God’s light in order for a truth to be fully understood.</a:t>
            </a:r>
          </a:p>
          <a:p>
            <a:r>
              <a:rPr altLang="en-ZA" b="1" dirty="0" lang="en-ZA" smtClean="0" sz="2400">
                <a:solidFill>
                  <a:schemeClr val="bg1"/>
                </a:solidFill>
                <a:effectLst>
                  <a:outerShdw algn="tl" blurRad="38100" dir="2700000" dist="38100">
                    <a:srgbClr val="000000">
                      <a:alpha val="43137"/>
                    </a:srgbClr>
                  </a:outerShdw>
                </a:effectLst>
              </a:rPr>
              <a:t>Question – What is the mystery of Gen 2:24?</a:t>
            </a:r>
          </a:p>
          <a:p>
            <a:pPr lvl="1"/>
            <a:r>
              <a:rPr altLang="en-ZA" b="1" dirty="0" lang="en-ZA" smtClean="0" sz="2400">
                <a:solidFill>
                  <a:schemeClr val="bg1"/>
                </a:solidFill>
                <a:effectLst>
                  <a:outerShdw algn="tl" blurRad="38100" dir="2700000" dist="38100">
                    <a:srgbClr val="000000">
                      <a:alpha val="43137"/>
                    </a:srgbClr>
                  </a:outerShdw>
                </a:effectLst>
              </a:rPr>
              <a:t>“It refers to Christ and the Church”</a:t>
            </a:r>
          </a:p>
          <a:p>
            <a:pPr lvl="1"/>
            <a:r>
              <a:rPr altLang="en-ZA" b="1" dirty="0" lang="en-ZA" smtClean="0" sz="2400">
                <a:solidFill>
                  <a:schemeClr val="bg1"/>
                </a:solidFill>
                <a:effectLst>
                  <a:outerShdw algn="tl" blurRad="38100" dir="2700000" dist="38100">
                    <a:srgbClr val="000000">
                      <a:alpha val="43137"/>
                    </a:srgbClr>
                  </a:outerShdw>
                </a:effectLst>
              </a:rPr>
              <a:t>Marriage as an institution has ALWAYS existed as a prophetic witness to the redeeming love of God for His people. Since creation, it pointed to the intention of God to undo the separation brought on by the fall and unite to Himself a people bought by His own blood.</a:t>
            </a:r>
          </a:p>
          <a:p>
            <a:endParaRPr altLang="en-ZA" b="1" dirty="0" lang="en-ZA" smtClean="0" sz="2400">
              <a:solidFill>
                <a:schemeClr val="bg1"/>
              </a:solidFill>
              <a:effectLst>
                <a:outerShdw algn="tl" blurRad="38100" dir="2700000" dist="38100">
                  <a:srgbClr val="000000">
                    <a:alpha val="43137"/>
                  </a:srgbClr>
                </a:outerShdw>
              </a:effectLst>
            </a:endParaRPr>
          </a:p>
          <a:p>
            <a:endParaRPr altLang="en-ZA" b="1" dirty="0" lang="en-ZA" smtClean="0" sz="2400">
              <a:solidFill>
                <a:schemeClr val="bg1"/>
              </a:solidFill>
              <a:effectLst>
                <a:outerShdw algn="tl" blurRad="38100" dir="2700000" dist="38100">
                  <a:srgbClr val="000000">
                    <a:alpha val="43137"/>
                  </a:srgbClr>
                </a:outerShdw>
              </a:effectLst>
            </a:endParaRPr>
          </a:p>
          <a:p>
            <a:r>
              <a:rPr altLang="en-ZA" b="1" dirty="0" lang="en-ZA" smtClean="0" sz="2400">
                <a:solidFill>
                  <a:schemeClr val="bg1"/>
                </a:solidFill>
                <a:effectLst>
                  <a:outerShdw algn="tl" blurRad="38100" dir="2700000" dist="38100">
                    <a:srgbClr val="000000">
                      <a:alpha val="43137"/>
                    </a:srgbClr>
                  </a:outerShdw>
                </a:effectLst>
              </a:rPr>
              <a:t> </a:t>
            </a:r>
          </a:p>
          <a:p>
            <a:endParaRPr altLang="en-ZA" b="1" dirty="0" lang="en-ZA" smtClean="0" sz="2400">
              <a:solidFill>
                <a:schemeClr val="bg1"/>
              </a:solidFill>
              <a:effectLst>
                <a:outerShdw algn="tl" blurRad="38100" dir="2700000" dist="38100">
                  <a:srgbClr val="000000">
                    <a:alpha val="43137"/>
                  </a:srgbClr>
                </a:outerShdw>
              </a:effectLst>
            </a:endParaRPr>
          </a:p>
          <a:p>
            <a:pPr lvl="1"/>
            <a:endParaRPr altLang="en-ZA" b="1" dirty="0" lang="en-ZA" smtClean="0" sz="2400">
              <a:solidFill>
                <a:schemeClr val="bg1"/>
              </a:solidFill>
              <a:effectLst>
                <a:outerShdw algn="tl" blurRad="38100" dir="2700000" dist="38100">
                  <a:srgbClr val="000000">
                    <a:alpha val="43137"/>
                  </a:srgbClr>
                </a:outerShdw>
              </a:effectLst>
            </a:endParaRPr>
          </a:p>
          <a:p>
            <a:endParaRPr altLang="en-ZA" b="1" dirty="0" lang="en-ZA" smtClean="0" sz="2400">
              <a:solidFill>
                <a:schemeClr val="bg1"/>
              </a:solidFill>
              <a:effectLst>
                <a:outerShdw algn="tl" blurRad="38100" dir="2700000" dist="38100">
                  <a:srgbClr val="000000">
                    <a:alpha val="43137"/>
                  </a:srgbClr>
                </a:outerShdw>
              </a:effectLst>
            </a:endParaRPr>
          </a:p>
          <a:p>
            <a:endParaRPr altLang="en-ZA" b="1" dirty="0" lang="en-ZA" smtClean="0">
              <a:solidFill>
                <a:schemeClr val="bg1"/>
              </a:solidFill>
              <a:effectLst>
                <a:outerShdw algn="tl" blurRad="38100" dir="2700000" dist="38100">
                  <a:srgbClr val="000000">
                    <a:alpha val="43137"/>
                  </a:srgbClr>
                </a:outerShdw>
              </a:effectLst>
            </a:endParaRPr>
          </a:p>
          <a:p>
            <a:pPr lvl="1"/>
            <a:endParaRPr altLang="en-ZA" b="1" dirty="0" lang="en-ZA" smtClean="0">
              <a:solidFill>
                <a:schemeClr val="bg1"/>
              </a:solidFill>
              <a:effectLst>
                <a:outerShdw algn="tl" blurRad="38100" dir="2700000" dist="38100">
                  <a:srgbClr val="000000">
                    <a:alpha val="43137"/>
                  </a:srgbClr>
                </a:outerShdw>
              </a:effectLst>
            </a:endParaRPr>
          </a:p>
          <a:p>
            <a:pPr lvl="1"/>
            <a:endParaRPr altLang="en-ZA" b="1" dirty="0" lang="en-ZA" smtClean="0">
              <a:solidFill>
                <a:schemeClr val="bg1"/>
              </a:solidFill>
              <a:effectLst>
                <a:outerShdw algn="tl" blurRad="38100" dir="2700000" dist="38100">
                  <a:srgbClr val="000000">
                    <a:alpha val="43137"/>
                  </a:srgbClr>
                </a:outerShdw>
              </a:effectLst>
            </a:endParaRPr>
          </a:p>
          <a:p>
            <a:endParaRPr altLang="en-ZA" b="1" dirty="0" lang="en-ZA" smtClean="0">
              <a:solidFill>
                <a:schemeClr val="bg1"/>
              </a:solidFill>
              <a:effectLst>
                <a:outerShdw algn="tl" blurRad="38100" dir="2700000" dist="38100">
                  <a:srgbClr val="000000">
                    <a:alpha val="43137"/>
                  </a:srgbClr>
                </a:outerShdw>
              </a:effectLst>
            </a:endParaRPr>
          </a:p>
        </p:txBody>
      </p:sp>
    </p:spTree>
  </p:cSld>
  <p:clrMapOvr>
    <a:masterClrMapping/>
  </p:clrMapOvr>
  <p:timing>
    <p:tnLst>
      <p:par>
        <p:cTn dur="indefinite" id="1" nodeType="tmRoot" restart="never">
          <p:childTnLst>
            <p:seq concurrent="1" nextAc="seek">
              <p:cTn dur="indefinite" id="2" nodeType="mainSeq">
                <p:childTnLst>
                  <p:par>
                    <p:cTn fill="hold" id="3">
                      <p:stCondLst>
                        <p:cond delay="indefinite"/>
                      </p:stCondLst>
                      <p:childTnLst>
                        <p:par>
                          <p:cTn fill="hold" id="4">
                            <p:stCondLst>
                              <p:cond delay="0"/>
                            </p:stCondLst>
                            <p:childTnLst>
                              <p:par>
                                <p:cTn fill="hold" grpId="0" id="5" nodeType="clickEffect" presetClass="entr" presetID="1" presetSubtype="0">
                                  <p:stCondLst>
                                    <p:cond delay="0"/>
                                  </p:stCondLst>
                                  <p:childTnLst>
                                    <p:set>
                                      <p:cBhvr>
                                        <p:cTn dur="1" fill="hold" id="6">
                                          <p:stCondLst>
                                            <p:cond delay="0"/>
                                          </p:stCondLst>
                                        </p:cTn>
                                        <p:tgtEl>
                                          <p:spTgt spid="3">
                                            <p:txEl>
                                              <p:pRg end="0" st="0"/>
                                            </p:txEl>
                                          </p:spTgt>
                                        </p:tgtEl>
                                        <p:attrNameLst>
                                          <p:attrName>style.visibility</p:attrName>
                                        </p:attrNameLst>
                                      </p:cBhvr>
                                      <p:to>
                                        <p:strVal val="visible"/>
                                      </p:to>
                                    </p:set>
                                  </p:childTnLst>
                                </p:cTn>
                              </p:par>
                            </p:childTnLst>
                          </p:cTn>
                        </p:par>
                      </p:childTnLst>
                    </p:cTn>
                  </p:par>
                  <p:par>
                    <p:cTn fill="hold" id="7">
                      <p:stCondLst>
                        <p:cond delay="indefinite"/>
                      </p:stCondLst>
                      <p:childTnLst>
                        <p:par>
                          <p:cTn fill="hold" id="8">
                            <p:stCondLst>
                              <p:cond delay="0"/>
                            </p:stCondLst>
                            <p:childTnLst>
                              <p:par>
                                <p:cTn fill="hold" grpId="0" id="9" nodeType="clickEffect" presetClass="entr" presetID="1" presetSubtype="0">
                                  <p:stCondLst>
                                    <p:cond delay="0"/>
                                  </p:stCondLst>
                                  <p:childTnLst>
                                    <p:set>
                                      <p:cBhvr>
                                        <p:cTn dur="1" fill="hold" id="10">
                                          <p:stCondLst>
                                            <p:cond delay="0"/>
                                          </p:stCondLst>
                                        </p:cTn>
                                        <p:tgtEl>
                                          <p:spTgt spid="3">
                                            <p:txEl>
                                              <p:pRg end="1" st="1"/>
                                            </p:txEl>
                                          </p:spTgt>
                                        </p:tgtEl>
                                        <p:attrNameLst>
                                          <p:attrName>style.visibility</p:attrName>
                                        </p:attrNameLst>
                                      </p:cBhvr>
                                      <p:to>
                                        <p:strVal val="visible"/>
                                      </p:to>
                                    </p:set>
                                  </p:childTnLst>
                                </p:cTn>
                              </p:par>
                            </p:childTnLst>
                          </p:cTn>
                        </p:par>
                      </p:childTnLst>
                    </p:cTn>
                  </p:par>
                  <p:par>
                    <p:cTn fill="hold" id="11">
                      <p:stCondLst>
                        <p:cond delay="indefinite"/>
                      </p:stCondLst>
                      <p:childTnLst>
                        <p:par>
                          <p:cTn fill="hold" id="12">
                            <p:stCondLst>
                              <p:cond delay="0"/>
                            </p:stCondLst>
                            <p:childTnLst>
                              <p:par>
                                <p:cTn fill="hold" grpId="0" id="13" nodeType="clickEffect" presetClass="entr" presetID="1" presetSubtype="0">
                                  <p:stCondLst>
                                    <p:cond delay="0"/>
                                  </p:stCondLst>
                                  <p:childTnLst>
                                    <p:set>
                                      <p:cBhvr>
                                        <p:cTn dur="1" fill="hold" id="14">
                                          <p:stCondLst>
                                            <p:cond delay="0"/>
                                          </p:stCondLst>
                                        </p:cTn>
                                        <p:tgtEl>
                                          <p:spTgt spid="3">
                                            <p:txEl>
                                              <p:pRg end="2" st="2"/>
                                            </p:txEl>
                                          </p:spTgt>
                                        </p:tgtEl>
                                        <p:attrNameLst>
                                          <p:attrName>style.visibility</p:attrName>
                                        </p:attrNameLst>
                                      </p:cBhvr>
                                      <p:to>
                                        <p:strVal val="visible"/>
                                      </p:to>
                                    </p:set>
                                  </p:childTnLst>
                                </p:cTn>
                              </p:par>
                            </p:childTnLst>
                          </p:cTn>
                        </p:par>
                      </p:childTnLst>
                    </p:cTn>
                  </p:par>
                  <p:par>
                    <p:cTn fill="hold" id="15">
                      <p:stCondLst>
                        <p:cond delay="indefinite"/>
                      </p:stCondLst>
                      <p:childTnLst>
                        <p:par>
                          <p:cTn fill="hold" id="16">
                            <p:stCondLst>
                              <p:cond delay="0"/>
                            </p:stCondLst>
                            <p:childTnLst>
                              <p:par>
                                <p:cTn fill="hold" grpId="0" id="17" nodeType="clickEffect" presetClass="entr" presetID="1" presetSubtype="0">
                                  <p:stCondLst>
                                    <p:cond delay="0"/>
                                  </p:stCondLst>
                                  <p:childTnLst>
                                    <p:set>
                                      <p:cBhvr>
                                        <p:cTn dur="1" fill="hold" id="18">
                                          <p:stCondLst>
                                            <p:cond delay="0"/>
                                          </p:stCondLst>
                                        </p:cTn>
                                        <p:tgtEl>
                                          <p:spTgt spid="3">
                                            <p:txEl>
                                              <p:pRg end="3" st="3"/>
                                            </p:txEl>
                                          </p:spTgt>
                                        </p:tgtEl>
                                        <p:attrNameLst>
                                          <p:attrName>style.visibility</p:attrName>
                                        </p:attrNameLst>
                                      </p:cBhvr>
                                      <p:to>
                                        <p:strVal val="visible"/>
                                      </p:to>
                                    </p:set>
                                  </p:childTnLst>
                                </p:cTn>
                              </p:par>
                            </p:childTnLst>
                          </p:cTn>
                        </p:par>
                      </p:childTnLst>
                    </p:cTn>
                  </p:par>
                  <p:par>
                    <p:cTn fill="hold" id="19">
                      <p:stCondLst>
                        <p:cond delay="indefinite"/>
                      </p:stCondLst>
                      <p:childTnLst>
                        <p:par>
                          <p:cTn fill="hold" id="20">
                            <p:stCondLst>
                              <p:cond delay="0"/>
                            </p:stCondLst>
                            <p:childTnLst>
                              <p:par>
                                <p:cTn fill="hold" grpId="0" id="21" nodeType="clickEffect" presetClass="entr" presetID="1" presetSubtype="0">
                                  <p:stCondLst>
                                    <p:cond delay="0"/>
                                  </p:stCondLst>
                                  <p:childTnLst>
                                    <p:set>
                                      <p:cBhvr>
                                        <p:cTn dur="1" fill="hold" id="22">
                                          <p:stCondLst>
                                            <p:cond delay="0"/>
                                          </p:stCondLst>
                                        </p:cTn>
                                        <p:tgtEl>
                                          <p:spTgt spid="3">
                                            <p:txEl>
                                              <p:pRg end="4" st="4"/>
                                            </p:txEl>
                                          </p:spTgt>
                                        </p:tgtEl>
                                        <p:attrNameLst>
                                          <p:attrName>style.visibility</p:attrName>
                                        </p:attrNameLst>
                                      </p:cBhvr>
                                      <p:to>
                                        <p:strVal val="visible"/>
                                      </p:to>
                                    </p:set>
                                  </p:childTnLst>
                                </p:cTn>
                              </p:par>
                            </p:childTnLst>
                          </p:cTn>
                        </p:par>
                      </p:childTnLst>
                    </p:cTn>
                  </p:par>
                  <p:par>
                    <p:cTn fill="hold" id="23">
                      <p:stCondLst>
                        <p:cond delay="indefinite"/>
                      </p:stCondLst>
                      <p:childTnLst>
                        <p:par>
                          <p:cTn fill="hold" id="24">
                            <p:stCondLst>
                              <p:cond delay="0"/>
                            </p:stCondLst>
                            <p:childTnLst>
                              <p:par>
                                <p:cTn fill="hold" grpId="0" id="25" nodeType="clickEffect" presetClass="entr" presetID="1" presetSubtype="0">
                                  <p:stCondLst>
                                    <p:cond delay="0"/>
                                  </p:stCondLst>
                                  <p:childTnLst>
                                    <p:set>
                                      <p:cBhvr>
                                        <p:cTn dur="1" fill="hold" id="26">
                                          <p:stCondLst>
                                            <p:cond delay="0"/>
                                          </p:stCondLst>
                                        </p:cTn>
                                        <p:tgtEl>
                                          <p:spTgt spid="3">
                                            <p:txEl>
                                              <p:pRg end="7" st="7"/>
                                            </p:txEl>
                                          </p:spTgt>
                                        </p:tgtEl>
                                        <p:attrNameLst>
                                          <p:attrName>style.visibility</p:attrName>
                                        </p:attrNameLst>
                                      </p:cBhvr>
                                      <p:to>
                                        <p:strVal val="visible"/>
                                      </p:to>
                                    </p:se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build="p" grpId="0" spid="3"/>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1124744"/>
            <a:ext cx="8229600" cy="1008112"/>
          </a:xfrm>
        </p:spPr>
        <p:txBody>
          <a:bodyPr numCol="1">
            <a:noAutofit/>
          </a:bodyPr>
          <a:lstStyle/>
          <a:p>
            <a:r>
              <a:rPr altLang="en-ZA" b="1" dirty="0" lang="en-ZA" smtClean="0" sz="7900"/>
              <a:t/>
            </a:r>
            <a:br>
              <a:rPr altLang="en-ZA" b="1" dirty="0" lang="en-ZA" smtClean="0" sz="7900"/>
            </a:br>
            <a:r>
              <a:rPr altLang="en-ZA" b="1" dirty="0" lang="en-ZA" smtClean="0" sz="7900"/>
              <a:t/>
            </a:r>
            <a:br>
              <a:rPr altLang="en-ZA" b="1" dirty="0" lang="en-ZA" smtClean="0" sz="7900"/>
            </a:br>
            <a:r>
              <a:rPr altLang="en-ZA" b="1" dirty="0" lang="en-ZA" smtClean="0" sz="6600"/>
              <a:t/>
            </a:r>
            <a:br>
              <a:rPr altLang="en-ZA" b="1" dirty="0" lang="en-ZA" smtClean="0" sz="6600"/>
            </a:br>
            <a:r>
              <a:rPr altLang="en-ZA" b="1" dirty="0" lang="en-ZA" smtClean="0" sz="3600">
                <a:solidFill>
                  <a:schemeClr val="bg1"/>
                </a:solidFill>
                <a:effectLst>
                  <a:outerShdw algn="tl" blurRad="38100" dir="2700000" dist="38100">
                    <a:srgbClr val="000000">
                      <a:alpha val="43137"/>
                    </a:srgbClr>
                  </a:outerShdw>
                </a:effectLst>
              </a:rPr>
              <a:t>Marriages’ Mystery Revealed – a Prophetic Witness to Redeeming Love!</a:t>
            </a:r>
            <a:r>
              <a:rPr altLang="en-ZA" b="1" dirty="0" lang="en-ZA" smtClean="0" sz="6600" u="sng"/>
              <a:t/>
            </a:r>
            <a:br>
              <a:rPr altLang="en-ZA" b="1" dirty="0" lang="en-ZA" smtClean="0" sz="6600" u="sng"/>
            </a:br>
            <a:r>
              <a:rPr altLang="en-ZA" b="1" dirty="0" lang="en-ZA" smtClean="0" sz="7900"/>
              <a:t/>
            </a:r>
            <a:br>
              <a:rPr altLang="en-ZA" b="1" dirty="0" lang="en-ZA" smtClean="0" sz="7900"/>
            </a:br>
            <a:r>
              <a:rPr altLang="en-ZA" b="1" dirty="0" lang="en-ZA" smtClean="0" sz="7900"/>
              <a:t/>
            </a:r>
            <a:br>
              <a:rPr altLang="en-ZA" b="1" dirty="0" lang="en-ZA" smtClean="0" sz="7900"/>
            </a:br>
            <a:r>
              <a:rPr altLang="en-ZA" b="1" dirty="0" lang="en-ZA" smtClean="0" sz="7900"/>
              <a:t/>
            </a:r>
            <a:br>
              <a:rPr altLang="en-ZA" b="1" dirty="0" lang="en-ZA" smtClean="0" sz="7900"/>
            </a:br>
            <a:endParaRPr altLang="en-ZA" dirty="0" lang="en-ZA" sz="7900"/>
          </a:p>
        </p:txBody>
      </p:sp>
      <p:sp>
        <p:nvSpPr>
          <p:cNvPr id="3" name="Content Placeholder 2"/>
          <p:cNvSpPr>
            <a:spLocks noGrp="1"/>
          </p:cNvSpPr>
          <p:nvPr>
            <p:ph idx="1"/>
          </p:nvPr>
        </p:nvSpPr>
        <p:spPr>
          <a:xfrm>
            <a:off x="467544" y="1628800"/>
            <a:ext cx="8229600" cy="5229201"/>
          </a:xfrm>
        </p:spPr>
        <p:txBody>
          <a:bodyPr numCol="1">
            <a:noAutofit/>
          </a:bodyPr>
          <a:lstStyle/>
          <a:p>
            <a:pPr indent="-342900" lvl="1" marL="342900">
              <a:buFont charset="0" pitchFamily="34" typeface="Arial"/>
              <a:buChar char="•"/>
            </a:pPr>
            <a:r>
              <a:rPr altLang="en-ZA" b="1" dirty="0" lang="en-ZA" smtClean="0" sz="2400">
                <a:solidFill>
                  <a:schemeClr val="bg1"/>
                </a:solidFill>
                <a:effectLst>
                  <a:outerShdw algn="tl" blurRad="38100" dir="2700000" dist="38100">
                    <a:srgbClr val="000000">
                      <a:alpha val="43137"/>
                    </a:srgbClr>
                  </a:outerShdw>
                </a:effectLst>
              </a:rPr>
              <a:t>Paul was not looking for an example to support his teaching on marriage. The Holy Spirit is saying here that marriage’s prophetic purpose was to point to the Atonement, and the eternal relationship that now exists between Christ and His bride the church.</a:t>
            </a:r>
          </a:p>
          <a:p>
            <a:pPr lvl="1"/>
            <a:r>
              <a:rPr altLang="en-ZA" b="1" dirty="0" lang="en-ZA" smtClean="0" sz="2400">
                <a:solidFill>
                  <a:schemeClr val="bg1"/>
                </a:solidFill>
                <a:effectLst>
                  <a:outerShdw algn="tl" blurRad="38100" dir="2700000" dist="38100">
                    <a:srgbClr val="000000">
                      <a:alpha val="43137"/>
                    </a:srgbClr>
                  </a:outerShdw>
                </a:effectLst>
              </a:rPr>
              <a:t>This is the mystery that </a:t>
            </a:r>
            <a:r>
              <a:rPr altLang="en-ZA" b="1" dirty="0" lang="en-ZA" smtClean="0" sz="2400">
                <a:solidFill>
                  <a:schemeClr val="bg1"/>
                </a:solidFill>
                <a:effectLst>
                  <a:outerShdw algn="tl" blurRad="38100" dir="2700000" dist="38100">
                    <a:srgbClr val="000000">
                      <a:alpha val="43137"/>
                    </a:srgbClr>
                  </a:outerShdw>
                </a:effectLst>
              </a:rPr>
              <a:t>has </a:t>
            </a:r>
            <a:r>
              <a:rPr altLang="en-ZA" b="1" dirty="0" lang="en-ZA" smtClean="0" sz="2400">
                <a:solidFill>
                  <a:schemeClr val="bg1"/>
                </a:solidFill>
                <a:effectLst>
                  <a:outerShdw algn="tl" blurRad="38100" dir="2700000" dist="38100">
                    <a:srgbClr val="000000">
                      <a:alpha val="43137"/>
                    </a:srgbClr>
                  </a:outerShdw>
                </a:effectLst>
              </a:rPr>
              <a:t>now been revealed!</a:t>
            </a:r>
          </a:p>
          <a:p>
            <a:pPr lvl="1"/>
            <a:r>
              <a:rPr altLang="en-ZA" b="1" dirty="0" lang="en-ZA" smtClean="0" sz="2400">
                <a:solidFill>
                  <a:schemeClr val="bg1"/>
                </a:solidFill>
                <a:effectLst>
                  <a:outerShdw algn="tl" blurRad="38100" dir="2700000" dist="38100">
                    <a:srgbClr val="000000">
                      <a:alpha val="43137"/>
                    </a:srgbClr>
                  </a:outerShdw>
                </a:effectLst>
              </a:rPr>
              <a:t>This keeps us from idolizing marriage; or from “attempting to sacrifice the church on the altar of family commitment”</a:t>
            </a:r>
          </a:p>
          <a:p>
            <a:pPr lvl="1"/>
            <a:r>
              <a:rPr altLang="en-ZA" b="1" dirty="0" lang="en-ZA" smtClean="0" sz="2400">
                <a:solidFill>
                  <a:schemeClr val="bg1"/>
                </a:solidFill>
                <a:effectLst>
                  <a:outerShdw algn="tl" blurRad="38100" dir="2700000" dist="38100">
                    <a:srgbClr val="000000">
                      <a:alpha val="43137"/>
                    </a:srgbClr>
                  </a:outerShdw>
                </a:effectLst>
              </a:rPr>
              <a:t>This reminds us that the different marital roles in Ephesians do not arise from a </a:t>
            </a:r>
            <a:r>
              <a:rPr altLang="en-ZA" b="1" lang="en-ZA" smtClean="0" sz="2400">
                <a:solidFill>
                  <a:schemeClr val="bg1"/>
                </a:solidFill>
                <a:effectLst>
                  <a:outerShdw algn="tl" blurRad="38100" dir="2700000" dist="38100">
                    <a:srgbClr val="000000">
                      <a:alpha val="43137"/>
                    </a:srgbClr>
                  </a:outerShdw>
                </a:effectLst>
              </a:rPr>
              <a:t>patriarchal culture; rather </a:t>
            </a:r>
            <a:r>
              <a:rPr altLang="en-ZA" b="1" dirty="0" lang="en-ZA" smtClean="0" sz="2400">
                <a:solidFill>
                  <a:schemeClr val="bg1"/>
                </a:solidFill>
                <a:effectLst>
                  <a:outerShdw algn="tl" blurRad="38100" dir="2700000" dist="38100">
                    <a:srgbClr val="000000">
                      <a:alpha val="43137"/>
                    </a:srgbClr>
                  </a:outerShdw>
                </a:effectLst>
              </a:rPr>
              <a:t>they are a reflection of God’s eternal </a:t>
            </a:r>
            <a:r>
              <a:rPr altLang="en-ZA" b="1" lang="en-ZA" smtClean="0" sz="2400">
                <a:solidFill>
                  <a:schemeClr val="bg1"/>
                </a:solidFill>
                <a:effectLst>
                  <a:outerShdw algn="tl" blurRad="38100" dir="2700000" dist="38100">
                    <a:srgbClr val="000000">
                      <a:alpha val="43137"/>
                    </a:srgbClr>
                  </a:outerShdw>
                </a:effectLst>
              </a:rPr>
              <a:t>purposes in </a:t>
            </a:r>
            <a:r>
              <a:rPr altLang="en-ZA" b="1" dirty="0" lang="en-ZA" smtClean="0" sz="2400">
                <a:solidFill>
                  <a:schemeClr val="bg1"/>
                </a:solidFill>
                <a:effectLst>
                  <a:outerShdw algn="tl" blurRad="38100" dir="2700000" dist="38100">
                    <a:srgbClr val="000000">
                      <a:alpha val="43137"/>
                    </a:srgbClr>
                  </a:outerShdw>
                </a:effectLst>
              </a:rPr>
              <a:t>Christ and the church. </a:t>
            </a:r>
          </a:p>
          <a:p>
            <a:r>
              <a:rPr altLang="en-ZA" b="1" dirty="0" lang="en-ZA" smtClean="0" sz="2400">
                <a:solidFill>
                  <a:schemeClr val="bg1"/>
                </a:solidFill>
                <a:effectLst>
                  <a:outerShdw algn="tl" blurRad="38100" dir="2700000" dist="38100">
                    <a:srgbClr val="000000">
                      <a:alpha val="43137"/>
                    </a:srgbClr>
                  </a:outerShdw>
                </a:effectLst>
              </a:rPr>
              <a:t> </a:t>
            </a:r>
          </a:p>
          <a:p>
            <a:endParaRPr altLang="en-ZA" b="1" dirty="0" lang="en-ZA" smtClean="0" sz="2400">
              <a:solidFill>
                <a:schemeClr val="bg1"/>
              </a:solidFill>
              <a:effectLst>
                <a:outerShdw algn="tl" blurRad="38100" dir="2700000" dist="38100">
                  <a:srgbClr val="000000">
                    <a:alpha val="43137"/>
                  </a:srgbClr>
                </a:outerShdw>
              </a:effectLst>
            </a:endParaRPr>
          </a:p>
          <a:p>
            <a:pPr lvl="1"/>
            <a:endParaRPr altLang="en-ZA" b="1" dirty="0" lang="en-ZA" smtClean="0" sz="2400">
              <a:solidFill>
                <a:schemeClr val="bg1"/>
              </a:solidFill>
              <a:effectLst>
                <a:outerShdw algn="tl" blurRad="38100" dir="2700000" dist="38100">
                  <a:srgbClr val="000000">
                    <a:alpha val="43137"/>
                  </a:srgbClr>
                </a:outerShdw>
              </a:effectLst>
            </a:endParaRPr>
          </a:p>
          <a:p>
            <a:endParaRPr altLang="en-ZA" b="1" dirty="0" lang="en-ZA" smtClean="0" sz="2400">
              <a:solidFill>
                <a:schemeClr val="bg1"/>
              </a:solidFill>
              <a:effectLst>
                <a:outerShdw algn="tl" blurRad="38100" dir="2700000" dist="38100">
                  <a:srgbClr val="000000">
                    <a:alpha val="43137"/>
                  </a:srgbClr>
                </a:outerShdw>
              </a:effectLst>
            </a:endParaRPr>
          </a:p>
          <a:p>
            <a:endParaRPr altLang="en-ZA" b="1" dirty="0" lang="en-ZA" smtClean="0">
              <a:solidFill>
                <a:schemeClr val="bg1"/>
              </a:solidFill>
              <a:effectLst>
                <a:outerShdw algn="tl" blurRad="38100" dir="2700000" dist="38100">
                  <a:srgbClr val="000000">
                    <a:alpha val="43137"/>
                  </a:srgbClr>
                </a:outerShdw>
              </a:effectLst>
            </a:endParaRPr>
          </a:p>
          <a:p>
            <a:pPr lvl="1"/>
            <a:endParaRPr altLang="en-ZA" b="1" dirty="0" lang="en-ZA" smtClean="0">
              <a:solidFill>
                <a:schemeClr val="bg1"/>
              </a:solidFill>
              <a:effectLst>
                <a:outerShdw algn="tl" blurRad="38100" dir="2700000" dist="38100">
                  <a:srgbClr val="000000">
                    <a:alpha val="43137"/>
                  </a:srgbClr>
                </a:outerShdw>
              </a:effectLst>
            </a:endParaRPr>
          </a:p>
          <a:p>
            <a:pPr lvl="1"/>
            <a:endParaRPr altLang="en-ZA" b="1" dirty="0" lang="en-ZA" smtClean="0">
              <a:solidFill>
                <a:schemeClr val="bg1"/>
              </a:solidFill>
              <a:effectLst>
                <a:outerShdw algn="tl" blurRad="38100" dir="2700000" dist="38100">
                  <a:srgbClr val="000000">
                    <a:alpha val="43137"/>
                  </a:srgbClr>
                </a:outerShdw>
              </a:effectLst>
            </a:endParaRPr>
          </a:p>
          <a:p>
            <a:endParaRPr altLang="en-ZA" b="1" dirty="0" lang="en-ZA" smtClean="0">
              <a:solidFill>
                <a:schemeClr val="bg1"/>
              </a:solidFill>
              <a:effectLst>
                <a:outerShdw algn="tl" blurRad="38100" dir="2700000" dist="38100">
                  <a:srgbClr val="000000">
                    <a:alpha val="43137"/>
                  </a:srgbClr>
                </a:outerShdw>
              </a:effectLst>
            </a:endParaRPr>
          </a:p>
        </p:txBody>
      </p:sp>
    </p:spTree>
  </p:cSld>
  <p:clrMapOvr>
    <a:masterClrMapping/>
  </p:clrMapOvr>
  <p:timing>
    <p:tnLst>
      <p:par>
        <p:cTn dur="indefinite" id="1" nodeType="tmRoot" restart="never">
          <p:childTnLst>
            <p:seq concurrent="1" nextAc="seek">
              <p:cTn dur="indefinite" id="2" nodeType="mainSeq">
                <p:childTnLst>
                  <p:par>
                    <p:cTn fill="hold" id="3">
                      <p:stCondLst>
                        <p:cond delay="indefinite"/>
                      </p:stCondLst>
                      <p:childTnLst>
                        <p:par>
                          <p:cTn fill="hold" id="4">
                            <p:stCondLst>
                              <p:cond delay="0"/>
                            </p:stCondLst>
                            <p:childTnLst>
                              <p:par>
                                <p:cTn fill="hold" grpId="0" id="5" nodeType="clickEffect" presetClass="entr" presetID="1" presetSubtype="0">
                                  <p:stCondLst>
                                    <p:cond delay="0"/>
                                  </p:stCondLst>
                                  <p:childTnLst>
                                    <p:set>
                                      <p:cBhvr>
                                        <p:cTn dur="1" fill="hold" id="6">
                                          <p:stCondLst>
                                            <p:cond delay="0"/>
                                          </p:stCondLst>
                                        </p:cTn>
                                        <p:tgtEl>
                                          <p:spTgt spid="3">
                                            <p:txEl>
                                              <p:pRg end="0" st="0"/>
                                            </p:txEl>
                                          </p:spTgt>
                                        </p:tgtEl>
                                        <p:attrNameLst>
                                          <p:attrName>style.visibility</p:attrName>
                                        </p:attrNameLst>
                                      </p:cBhvr>
                                      <p:to>
                                        <p:strVal val="visible"/>
                                      </p:to>
                                    </p:set>
                                  </p:childTnLst>
                                </p:cTn>
                              </p:par>
                            </p:childTnLst>
                          </p:cTn>
                        </p:par>
                      </p:childTnLst>
                    </p:cTn>
                  </p:par>
                  <p:par>
                    <p:cTn fill="hold" id="7">
                      <p:stCondLst>
                        <p:cond delay="indefinite"/>
                      </p:stCondLst>
                      <p:childTnLst>
                        <p:par>
                          <p:cTn fill="hold" id="8">
                            <p:stCondLst>
                              <p:cond delay="0"/>
                            </p:stCondLst>
                            <p:childTnLst>
                              <p:par>
                                <p:cTn fill="hold" grpId="0" id="9" nodeType="clickEffect" presetClass="entr" presetID="1" presetSubtype="0">
                                  <p:stCondLst>
                                    <p:cond delay="0"/>
                                  </p:stCondLst>
                                  <p:childTnLst>
                                    <p:set>
                                      <p:cBhvr>
                                        <p:cTn dur="1" fill="hold" id="10">
                                          <p:stCondLst>
                                            <p:cond delay="0"/>
                                          </p:stCondLst>
                                        </p:cTn>
                                        <p:tgtEl>
                                          <p:spTgt spid="3">
                                            <p:txEl>
                                              <p:pRg end="1" st="1"/>
                                            </p:txEl>
                                          </p:spTgt>
                                        </p:tgtEl>
                                        <p:attrNameLst>
                                          <p:attrName>style.visibility</p:attrName>
                                        </p:attrNameLst>
                                      </p:cBhvr>
                                      <p:to>
                                        <p:strVal val="visible"/>
                                      </p:to>
                                    </p:set>
                                  </p:childTnLst>
                                </p:cTn>
                              </p:par>
                            </p:childTnLst>
                          </p:cTn>
                        </p:par>
                      </p:childTnLst>
                    </p:cTn>
                  </p:par>
                  <p:par>
                    <p:cTn fill="hold" id="11">
                      <p:stCondLst>
                        <p:cond delay="indefinite"/>
                      </p:stCondLst>
                      <p:childTnLst>
                        <p:par>
                          <p:cTn fill="hold" id="12">
                            <p:stCondLst>
                              <p:cond delay="0"/>
                            </p:stCondLst>
                            <p:childTnLst>
                              <p:par>
                                <p:cTn fill="hold" grpId="0" id="13" nodeType="clickEffect" presetClass="entr" presetID="1" presetSubtype="0">
                                  <p:stCondLst>
                                    <p:cond delay="0"/>
                                  </p:stCondLst>
                                  <p:childTnLst>
                                    <p:set>
                                      <p:cBhvr>
                                        <p:cTn dur="1" fill="hold" id="14">
                                          <p:stCondLst>
                                            <p:cond delay="0"/>
                                          </p:stCondLst>
                                        </p:cTn>
                                        <p:tgtEl>
                                          <p:spTgt spid="3">
                                            <p:txEl>
                                              <p:pRg end="2" st="2"/>
                                            </p:txEl>
                                          </p:spTgt>
                                        </p:tgtEl>
                                        <p:attrNameLst>
                                          <p:attrName>style.visibility</p:attrName>
                                        </p:attrNameLst>
                                      </p:cBhvr>
                                      <p:to>
                                        <p:strVal val="visible"/>
                                      </p:to>
                                    </p:set>
                                  </p:childTnLst>
                                </p:cTn>
                              </p:par>
                            </p:childTnLst>
                          </p:cTn>
                        </p:par>
                      </p:childTnLst>
                    </p:cTn>
                  </p:par>
                  <p:par>
                    <p:cTn fill="hold" id="15">
                      <p:stCondLst>
                        <p:cond delay="indefinite"/>
                      </p:stCondLst>
                      <p:childTnLst>
                        <p:par>
                          <p:cTn fill="hold" id="16">
                            <p:stCondLst>
                              <p:cond delay="0"/>
                            </p:stCondLst>
                            <p:childTnLst>
                              <p:par>
                                <p:cTn fill="hold" grpId="0" id="17" nodeType="clickEffect" presetClass="entr" presetID="1" presetSubtype="0">
                                  <p:stCondLst>
                                    <p:cond delay="0"/>
                                  </p:stCondLst>
                                  <p:childTnLst>
                                    <p:set>
                                      <p:cBhvr>
                                        <p:cTn dur="1" fill="hold" id="18">
                                          <p:stCondLst>
                                            <p:cond delay="0"/>
                                          </p:stCondLst>
                                        </p:cTn>
                                        <p:tgtEl>
                                          <p:spTgt spid="3">
                                            <p:txEl>
                                              <p:pRg end="3" st="3"/>
                                            </p:txEl>
                                          </p:spTgt>
                                        </p:tgtEl>
                                        <p:attrNameLst>
                                          <p:attrName>style.visibility</p:attrName>
                                        </p:attrNameLst>
                                      </p:cBhvr>
                                      <p:to>
                                        <p:strVal val="visible"/>
                                      </p:to>
                                    </p:set>
                                  </p:childTnLst>
                                </p:cTn>
                              </p:par>
                            </p:childTnLst>
                          </p:cTn>
                        </p:par>
                      </p:childTnLst>
                    </p:cTn>
                  </p:par>
                  <p:par>
                    <p:cTn fill="hold" id="19">
                      <p:stCondLst>
                        <p:cond delay="indefinite"/>
                      </p:stCondLst>
                      <p:childTnLst>
                        <p:par>
                          <p:cTn fill="hold" id="20">
                            <p:stCondLst>
                              <p:cond delay="0"/>
                            </p:stCondLst>
                            <p:childTnLst>
                              <p:par>
                                <p:cTn fill="hold" grpId="0" id="21" nodeType="clickEffect" presetClass="entr" presetID="1" presetSubtype="0">
                                  <p:stCondLst>
                                    <p:cond delay="0"/>
                                  </p:stCondLst>
                                  <p:childTnLst>
                                    <p:set>
                                      <p:cBhvr>
                                        <p:cTn dur="1" fill="hold" id="22">
                                          <p:stCondLst>
                                            <p:cond delay="0"/>
                                          </p:stCondLst>
                                        </p:cTn>
                                        <p:tgtEl>
                                          <p:spTgt spid="3">
                                            <p:txEl>
                                              <p:pRg end="4" st="4"/>
                                            </p:txEl>
                                          </p:spTgt>
                                        </p:tgtEl>
                                        <p:attrNameLst>
                                          <p:attrName>style.visibility</p:attrName>
                                        </p:attrNameLst>
                                      </p:cBhvr>
                                      <p:to>
                                        <p:strVal val="visible"/>
                                      </p:to>
                                    </p:se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build="p" grpId="0" spid="3"/>
    </p:bldLst>
  </p:timing>
</p:sld>
</file>

<file path=ppt/theme/theme1.xml><?xml version="1.0" encoding="utf-8"?>
<a:theme xmlns:a="http://schemas.openxmlformats.org/drawingml/2006/main" name="Office Theme">
  <a:themeElements>
    <a:clrScheme name="Office">
      <a:dk1>
        <a:sysClr lastClr="000000" val="windowText"/>
      </a:dk1>
      <a:lt1>
        <a:sysClr lastClr="FFFFFF" val="window"/>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algn="ctr" cap="flat" cmpd="sng" w="9525">
          <a:solidFill>
            <a:schemeClr val="phClr">
              <a:shade val="95000"/>
              <a:satMod val="105000"/>
            </a:schemeClr>
          </a:solidFill>
          <a:prstDash val="solid"/>
        </a:ln>
        <a:ln algn="ctr" cap="flat" cmpd="sng" w="25400">
          <a:solidFill>
            <a:schemeClr val="phClr"/>
          </a:solidFill>
          <a:prstDash val="solid"/>
        </a:ln>
        <a:ln algn="ctr" cap="flat" cmpd="sng" w="38100">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000"/>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lastClr="000000" val="windowText"/>
      </a:dk1>
      <a:lt1>
        <a:sysClr lastClr="FFFFFF" val="window"/>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algn="ctr" cap="flat" cmpd="sng" w="9525">
          <a:solidFill>
            <a:schemeClr val="phClr">
              <a:shade val="95000"/>
              <a:satMod val="105000"/>
            </a:schemeClr>
          </a:solidFill>
          <a:prstDash val="solid"/>
        </a:ln>
        <a:ln algn="ctr" cap="flat" cmpd="sng" w="25400">
          <a:solidFill>
            <a:schemeClr val="phClr"/>
          </a:solidFill>
          <a:prstDash val="solid"/>
        </a:ln>
        <a:ln algn="ctr" cap="flat" cmpd="sng" w="38100">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000"/>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Company/>
  <Words>699</Words>
  <Paragraphs>68</Paragraphs>
  <Slides>8</Slides>
  <Notes>0</Notes>
  <TotalTime>503</TotalTime>
  <HiddenSlides>0</HiddenSlides>
  <MMClips>0</MMClips>
  <ScaleCrop>false</ScaleCrop>
  <HeadingPairs>
    <vt:vector baseType="variant" size="4">
      <vt:variant>
        <vt:lpstr>Theme</vt:lpstr>
      </vt:variant>
      <vt:variant>
        <vt:i4>1</vt:i4>
      </vt:variant>
      <vt:variant>
        <vt:lpstr>Slide Titles</vt:lpstr>
      </vt:variant>
      <vt:variant>
        <vt:i4>8</vt:i4>
      </vt:variant>
    </vt:vector>
  </HeadingPairs>
  <TitlesOfParts>
    <vt:vector baseType="lpstr" size="9">
      <vt:lpstr>Office Theme</vt:lpstr>
      <vt:lpstr>Slide 1</vt:lpstr>
      <vt:lpstr>“The Prophetic Voice of Marriage” (Ephesians 5:18-21, 25-33)</vt:lpstr>
      <vt:lpstr>Recap:</vt:lpstr>
      <vt:lpstr>Husbands, your Love for your wife must Imitate the Atonement</vt:lpstr>
      <vt:lpstr>Husbands, your Love for your wife must Imitate the Atonement</vt:lpstr>
      <vt:lpstr>Husbands, your Love for your wife must Imitate the Atonement</vt:lpstr>
      <vt:lpstr>Marriages’ Mystery Revealed – a Prophetic Witness to Redeeming Love!</vt:lpstr>
      <vt:lpstr>Marriages’ Mystery Revealed – a Prophetic Witness to Redeeming Love!</vt:lpstr>
    </vt:vector>
  </TitlesOfParts>
  <LinksUpToDate>false</LinksUpToDate>
  <SharedDoc>false</SharedDoc>
  <HyperlinksChanged>false</HyperlinksChanged>
  <Application>Microsoft Office PowerPoint</Application>
  <AppVersion>12.0000</AppVersion>
  <PresentationFormat>On-screen Show (4:3)</PresentationFormat>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2014-05-15T12:05:47Z</dcterms:created>
  <dc:creator>USER</dc:creator>
  <cp:lastModifiedBy>USER</cp:lastModifiedBy>
  <dcterms:modified xsi:type="dcterms:W3CDTF">2014-10-09T12:57:26Z</dcterms:modified>
  <cp:revision>208</cp:revision>
  <dc:title>The God of the Impossible (Luke 1:26-47)</dc:title>
</cp:coreProperties>
</file>