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900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930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163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0506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837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258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7904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8506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70647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6745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1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D2B09-E5CF-432D-AA73-B2E1DCA9D7BC}" type="datetimeFigureOut">
              <a:rPr lang="en-ZA" smtClean="0"/>
              <a:t>2020/01/26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C76DE-1E31-4B0F-9748-96D16855636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4551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F7858F-9CF7-4240-8094-F573CA71E370}"/>
              </a:ext>
            </a:extLst>
          </p:cNvPr>
          <p:cNvSpPr txBox="1"/>
          <p:nvPr/>
        </p:nvSpPr>
        <p:spPr>
          <a:xfrm>
            <a:off x="0" y="2705725"/>
            <a:ext cx="91439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4600" dirty="0">
                <a:solidFill>
                  <a:schemeClr val="bg1"/>
                </a:solidFill>
              </a:rPr>
              <a:t>“How Deep The Father's Love For Us.”</a:t>
            </a:r>
          </a:p>
          <a:p>
            <a:pPr algn="ctr"/>
            <a:r>
              <a:rPr lang="en-ZA" sz="4000" dirty="0">
                <a:solidFill>
                  <a:schemeClr val="bg1"/>
                </a:solidFill>
              </a:rPr>
              <a:t>(1 John 3:1-3)</a:t>
            </a:r>
          </a:p>
        </p:txBody>
      </p:sp>
    </p:spTree>
    <p:extLst>
      <p:ext uri="{BB962C8B-B14F-4D97-AF65-F5344CB8AC3E}">
        <p14:creationId xmlns:p14="http://schemas.microsoft.com/office/powerpoint/2010/main" val="216903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5A4B61-03AB-46E3-97AF-A6CBCC5991D7}"/>
              </a:ext>
            </a:extLst>
          </p:cNvPr>
          <p:cNvSpPr txBox="1"/>
          <p:nvPr/>
        </p:nvSpPr>
        <p:spPr>
          <a:xfrm>
            <a:off x="0" y="559607"/>
            <a:ext cx="9144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ZA" sz="2400" dirty="0">
                <a:solidFill>
                  <a:schemeClr val="bg1"/>
                </a:solidFill>
              </a:rPr>
              <a:t>What We Are (v. 1)</a:t>
            </a:r>
            <a:endParaRPr lang="en-GB" sz="24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FFFF00"/>
                </a:solidFill>
              </a:rPr>
              <a:t>“</a:t>
            </a:r>
            <a:r>
              <a:rPr lang="en-ZA" i="1" dirty="0">
                <a:solidFill>
                  <a:srgbClr val="FFFF00"/>
                </a:solidFill>
              </a:rPr>
              <a:t>See what kind of love the Father has given to us, that we should be called children of God</a:t>
            </a:r>
            <a:r>
              <a:rPr lang="en-GB" i="1" dirty="0">
                <a:solidFill>
                  <a:srgbClr val="FFFF00"/>
                </a:solidFill>
              </a:rPr>
              <a:t>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</a:rPr>
              <a:t>Eph. 3:18,19; John 1:12, 13; Matt. </a:t>
            </a:r>
            <a:r>
              <a:rPr lang="en-GB" sz="1700">
                <a:solidFill>
                  <a:schemeClr val="bg1"/>
                </a:solidFill>
              </a:rPr>
              <a:t>11:27</a:t>
            </a:r>
            <a:endParaRPr lang="en-GB" sz="17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ZA" sz="2400" dirty="0">
                <a:solidFill>
                  <a:schemeClr val="bg1"/>
                </a:solidFill>
              </a:rPr>
              <a:t>What we shall be (v. 2)</a:t>
            </a:r>
            <a:endParaRPr lang="en-GB" sz="24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FFFF00"/>
                </a:solidFill>
              </a:rPr>
              <a:t>“</a:t>
            </a:r>
            <a:r>
              <a:rPr lang="en-ZA" i="1" dirty="0">
                <a:solidFill>
                  <a:srgbClr val="FFFF00"/>
                </a:solidFill>
              </a:rPr>
              <a:t>We are God's children now, and what we will be has not yet appeared; but we know that when he appears we shall be like him</a:t>
            </a:r>
            <a:r>
              <a:rPr lang="en-GB" i="1" dirty="0">
                <a:solidFill>
                  <a:srgbClr val="FFFF00"/>
                </a:solidFill>
              </a:rPr>
              <a:t>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 Phil. 3:21; Rev. 21:4; Ps. 17:15; 1 Pet. 1:8; Phil. 3:8,9; Phil. 1:23</a:t>
            </a:r>
            <a:endParaRPr lang="en-GB" sz="17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ZA" sz="2400" dirty="0">
                <a:solidFill>
                  <a:schemeClr val="bg1"/>
                </a:solidFill>
              </a:rPr>
              <a:t>What we should be (v. 3)</a:t>
            </a:r>
            <a:endParaRPr lang="en-GB" sz="24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FFFF00"/>
                </a:solidFill>
              </a:rPr>
              <a:t>“</a:t>
            </a:r>
            <a:r>
              <a:rPr lang="en-ZA" i="1" dirty="0">
                <a:solidFill>
                  <a:srgbClr val="FFFF00"/>
                </a:solidFill>
              </a:rPr>
              <a:t>Everyone who thus hopes in him purifies himself as he is pure</a:t>
            </a:r>
            <a:r>
              <a:rPr lang="en-GB" i="1" dirty="0">
                <a:solidFill>
                  <a:srgbClr val="FFFF00"/>
                </a:solidFill>
              </a:rPr>
              <a:t>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</a:rPr>
              <a:t>Heb. 6:19; Phil. 1:6; 1 Cor. 9:24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lvl="1" algn="ctr"/>
            <a:endParaRPr lang="en-GB" sz="1400" i="1" dirty="0">
              <a:solidFill>
                <a:schemeClr val="accent2"/>
              </a:solidFill>
            </a:endParaRPr>
          </a:p>
          <a:p>
            <a:pPr marL="0" lvl="1" algn="ctr"/>
            <a:r>
              <a:rPr lang="en-GB" sz="2400" i="1" dirty="0">
                <a:solidFill>
                  <a:srgbClr val="FFFF00"/>
                </a:solidFill>
              </a:rPr>
              <a:t>“</a:t>
            </a:r>
            <a:r>
              <a:rPr lang="en-ZA" sz="2400" i="1" dirty="0">
                <a:solidFill>
                  <a:srgbClr val="FFFF00"/>
                </a:solidFill>
              </a:rPr>
              <a:t>As for me, I shall behold your face in righteousness; when I awake, I shall be satisfied with your likeness.</a:t>
            </a:r>
            <a:r>
              <a:rPr lang="en-GB" sz="2400" i="1" dirty="0">
                <a:solidFill>
                  <a:srgbClr val="FFFF00"/>
                </a:solidFill>
              </a:rPr>
              <a:t>”</a:t>
            </a:r>
            <a:r>
              <a:rPr lang="en-GB" sz="2000" i="1" dirty="0">
                <a:solidFill>
                  <a:srgbClr val="FFFF00"/>
                </a:solidFill>
              </a:rPr>
              <a:t> </a:t>
            </a:r>
            <a:r>
              <a:rPr lang="en-GB" i="1" dirty="0">
                <a:solidFill>
                  <a:srgbClr val="FFFF00"/>
                </a:solidFill>
              </a:rPr>
              <a:t>(Ps. 17:15).</a:t>
            </a:r>
          </a:p>
        </p:txBody>
      </p:sp>
    </p:spTree>
    <p:extLst>
      <p:ext uri="{BB962C8B-B14F-4D97-AF65-F5344CB8AC3E}">
        <p14:creationId xmlns:p14="http://schemas.microsoft.com/office/powerpoint/2010/main" val="64863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1064</TotalTime>
  <Words>186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 De Beer</dc:creator>
  <cp:lastModifiedBy>Jaco De Beer</cp:lastModifiedBy>
  <cp:revision>65</cp:revision>
  <dcterms:created xsi:type="dcterms:W3CDTF">2018-08-11T21:36:53Z</dcterms:created>
  <dcterms:modified xsi:type="dcterms:W3CDTF">2020-01-26T15:37:46Z</dcterms:modified>
</cp:coreProperties>
</file>