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3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1150F-461A-4AAD-AB46-8C447860F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D1B4F-CE66-47A5-BCD4-43E5AC03F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592F8-AA05-4019-9740-33EBF5CDA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7F8F7-C142-4D3F-8A8F-7FC4BF5DB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8605D-0C50-4676-9686-0903BC08D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90662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8812B-76ED-459C-B2BB-6646F4DE0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8DACDA-BA7F-44F8-8731-E3A15E13D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DB54C-345B-4B89-AA0B-26A8B79DD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7320F-B1A0-471A-AAD9-229EDE67D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ED878-2013-4BCB-9724-202FBB621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0098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8E2569-4669-4C14-957A-097C987A0B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3C18A2-4E1A-4C1B-985B-5DB342EA7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F4561-9BB3-4720-B01F-54A198925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1922C-E244-4C57-AFB8-0B5AB6EE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935EB-E461-4072-9A45-6FC0214F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14321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2B7A1-608E-430E-B953-C687BE33F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A15E6-A857-4FEE-AC94-FE27CEDFF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4F526-F9DF-4600-ABD7-AF0578849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44D-7847-4596-B125-B045BC31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0B6D9-4969-4E06-95EC-8DF1A9E5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720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E245D-5F18-46B5-BE23-1DC6854A9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81383-A92F-4322-844C-031E28EEA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0F401-606E-4F94-954E-317DBDC4D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94761-662F-49B8-8E1C-987A80963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1F23B-080F-40D7-AACF-8F0BE6756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4713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8CE36-CD99-43EF-A39A-B8E5AABE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6629F-2CA2-4381-9463-3AC5B224D2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3432C5-0E69-41DE-A867-F263A6092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D85564-E35C-4FFC-AC2C-B7C7AB816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BE6BA-DF38-4340-93AA-423E21308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85FEC-D9ED-44F7-9652-5307D4EE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99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29894-6DB5-437A-A7BF-C5D875870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58791-84F6-461F-B2D0-040F5E8F9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5D4140-5FFE-4D3C-8E03-1BDE9171A9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CCDD32-F2B4-4343-9AF1-C1253FB350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41D2C2-B32F-4553-BA3B-C0DAA6CA5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4C5737-D818-4345-9B2D-D0205A2E2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669D97-5085-4BD0-9F63-467C9FB4B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ABEFD2-0CB8-4AA8-B619-2E17BC13E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63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1F49C-DE5F-49D8-94B5-C315A8EB7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57D9A6-9F65-4F38-B02E-99F774852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8CC1A4-C352-4975-A2DF-0E43B772B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ED692-92AB-4421-9C2E-B314C442B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706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C4541E-9D3D-4DD7-9E92-0D75336C9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A908E6-5D6A-4D87-B4BD-D9B3CE3D8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20722-B721-46CA-A8F9-35E91729D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7790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6B7-498A-4C9B-BEE0-31570B2BE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F332-7AD6-464D-A312-15787B4ED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24511B-D0F1-4F4B-AA6F-D4019D345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B1C18-0DB9-4876-8FD1-B585B4306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6F5EDF-A7EA-48E7-986A-2D8B7CC2C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183D6E-B746-464B-85D7-3DD1279D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6661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F3EBD-F372-4B36-9BCE-F3E948CB9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C3FC39-5ED1-4C56-B21C-A3BF315AEF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03231B-780D-4545-AC8B-96D21CDB6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091EC-D1BA-4930-A827-198B8F6EF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7F55F-94FC-49E0-9FB7-08378051C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3187F-9E47-498F-AFA5-F54583CC7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581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A0939F-AE5B-49A7-9C04-B9E865FF3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E397C-838A-4346-A0E6-B27EA075E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DBBF0-2434-4204-8822-F663EA478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6E64E-D03A-49F2-BE4D-7DFC9FEFDDB0}" type="datetimeFigureOut">
              <a:rPr lang="en-ZA" smtClean="0"/>
              <a:t>2021/12/18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887CB-B3E6-44B9-A38D-EE38F65A1E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1B447-0EE8-43C9-9BB4-265382615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7EEB4-6876-4B0A-A41F-4DC8F105B7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323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CD326-1EBF-4F58-ACB8-1105D3CB5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5698" y="1828799"/>
            <a:ext cx="10100603" cy="1600201"/>
          </a:xfrm>
        </p:spPr>
        <p:txBody>
          <a:bodyPr>
            <a:noAutofit/>
          </a:bodyPr>
          <a:lstStyle/>
          <a:p>
            <a:r>
              <a:rPr lang="en-ZA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“Zealous Worth-ship”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92CA59-63D4-41E3-A72F-F116E0D00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731343"/>
            <a:ext cx="9144000" cy="693174"/>
          </a:xfrm>
        </p:spPr>
        <p:txBody>
          <a:bodyPr>
            <a:normAutofit/>
          </a:bodyPr>
          <a:lstStyle/>
          <a:p>
            <a:r>
              <a:rPr lang="en-Z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(Revelation 19:10)</a:t>
            </a:r>
          </a:p>
        </p:txBody>
      </p:sp>
    </p:spTree>
    <p:extLst>
      <p:ext uri="{BB962C8B-B14F-4D97-AF65-F5344CB8AC3E}">
        <p14:creationId xmlns:p14="http://schemas.microsoft.com/office/powerpoint/2010/main" val="807452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692CA59-63D4-41E3-A72F-F116E0D00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745" y="191730"/>
            <a:ext cx="12037255" cy="6420086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Z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Apostle’s Mistake – and Our Capacity for Error</a:t>
            </a:r>
          </a:p>
          <a:p>
            <a:pPr marL="971550" lvl="1" indent="-514350" algn="l">
              <a:lnSpc>
                <a:spcPct val="150000"/>
              </a:lnSpc>
              <a:buFont typeface="+mj-lt"/>
              <a:buAutoNum type="romanLcPeriod"/>
            </a:pPr>
            <a:r>
              <a:rPr lang="en-Z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in </a:t>
            </a:r>
            <a:r>
              <a:rPr lang="en-ZA" sz="24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way</a:t>
            </a:r>
            <a:r>
              <a:rPr lang="en-Z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calls into question his writings as an apostle.</a:t>
            </a:r>
          </a:p>
          <a:p>
            <a:pPr marL="971550" lvl="1" indent="-514350" algn="l">
              <a:lnSpc>
                <a:spcPct val="150000"/>
              </a:lnSpc>
              <a:buFont typeface="+mj-lt"/>
              <a:buAutoNum type="romanLcPeriod"/>
            </a:pPr>
            <a:r>
              <a:rPr lang="en-Z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Having the perfect Word, we will also fall short in keeping it.</a:t>
            </a:r>
          </a:p>
          <a:p>
            <a:pPr marL="971550" lvl="1" indent="-514350" algn="l">
              <a:lnSpc>
                <a:spcPct val="150000"/>
              </a:lnSpc>
              <a:buFont typeface="+mj-lt"/>
              <a:buAutoNum type="romanLcPeriod"/>
            </a:pPr>
            <a:r>
              <a:rPr lang="en-Z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 John, we may be thankful for the Lord’s grace in the face of our shortcomings.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Z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Angel’s Indignation – and our Zeal for the Worth-ship of God</a:t>
            </a:r>
          </a:p>
          <a:p>
            <a:pPr marL="971550" lvl="1" indent="-514350" algn="l">
              <a:lnSpc>
                <a:spcPct val="150000"/>
              </a:lnSpc>
              <a:buFont typeface="+mj-lt"/>
              <a:buAutoNum type="romanLcPeriod"/>
            </a:pPr>
            <a:r>
              <a:rPr lang="en-Z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Priority of Worship – Personal &amp; Corporate</a:t>
            </a:r>
          </a:p>
          <a:p>
            <a:pPr marL="971550" lvl="1" indent="-514350" algn="l">
              <a:lnSpc>
                <a:spcPct val="150000"/>
              </a:lnSpc>
              <a:buFont typeface="+mj-lt"/>
              <a:buAutoNum type="romanLcPeriod"/>
            </a:pPr>
            <a:r>
              <a:rPr lang="en-Z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Added Blessedness of Worship</a:t>
            </a:r>
          </a:p>
          <a:p>
            <a:pPr marL="1428750" lvl="2" indent="-514350" algn="l">
              <a:lnSpc>
                <a:spcPct val="150000"/>
              </a:lnSpc>
              <a:buFont typeface="+mj-lt"/>
              <a:buAutoNum type="romanLcPeriod"/>
            </a:pPr>
            <a:r>
              <a:rPr lang="en-ZA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Zeal for the Worth-ship of God motivates &amp; empowers you in your struggle </a:t>
            </a:r>
            <a:r>
              <a:rPr lang="en-ZA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against sin</a:t>
            </a:r>
          </a:p>
          <a:p>
            <a:pPr marL="1428750" lvl="2" indent="-514350" algn="l">
              <a:lnSpc>
                <a:spcPct val="150000"/>
              </a:lnSpc>
              <a:buFont typeface="+mj-lt"/>
              <a:buAutoNum type="romanLcPeriod"/>
            </a:pPr>
            <a:r>
              <a:rPr lang="en-ZA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ZA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Zeal for the Worth-ship of God strengthens &amp; encourages your evangelistic witness</a:t>
            </a:r>
            <a:endParaRPr lang="e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410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116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“Zealous Worth-ship”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Unrepentance  Brings Judgement  Brings Unrepentance </dc:title>
  <dc:creator>M D</dc:creator>
  <cp:lastModifiedBy>martin drysdale</cp:lastModifiedBy>
  <cp:revision>170</cp:revision>
  <dcterms:created xsi:type="dcterms:W3CDTF">2020-10-09T11:57:35Z</dcterms:created>
  <dcterms:modified xsi:type="dcterms:W3CDTF">2021-12-18T19:07:06Z</dcterms:modified>
</cp:coreProperties>
</file>