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51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2C63-8AC7-6252-6F34-983D24827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B1916-75AA-CC38-2207-F6F9D50F0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D1384-E48D-3DA9-7322-B723A977F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956C8-2398-A96D-E0B9-363DC4FA8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9B1FC-E791-F522-259D-1BCEC642D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776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5690C-2BF0-26B2-C6EC-50565FEA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44E73-FAB8-9319-5505-89AF12259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8F68-F964-02F9-F82F-F917CCCD0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178A5-8236-C948-4EE8-EE7FAF78E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87DEA-A7DA-11E4-40A4-3397F5780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500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6DB6D9-FCE7-D8FC-A937-5DCFC80A6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75F41B-9764-88B7-D6E1-68D1A3BA83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02D74-085C-142E-700E-197A2F9A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9D7E3-1B78-BB45-AA28-05FD850C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E59F0-DD6C-5D82-7DB9-B68C27270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3052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0193-FB1B-0156-E494-D3EA4671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0B971-8248-E30B-6EA6-B9B9AFA26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F5BBE-61A3-68E0-7E4A-36940D299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92ECF-5787-7B91-1854-CE060CBE1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41E14-4BB0-15BD-08D6-243335D13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931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66435-180D-DAFD-DA67-5606FC70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2536F-9785-D3FE-1C79-C9D5205AD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FE9E-C1A0-26F2-A547-483D43C2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32FBC-7152-DE0E-9613-2380DAC1F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A8D55-CDB1-F71E-D584-4AAB2A455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903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6E8F4-7F47-77D8-A1BA-B057CFF9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1E9A7-3B00-F190-9017-879B5BDC8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D2D6B-31E8-1948-C6B5-C604EE0C8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EFC62-5789-DF26-BE75-4D032D1B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5889F-9356-55E7-4FFE-AFA68B27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B2462-DAEF-A27B-C22F-BE0387FD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542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46572-6DBB-0891-FA88-F5605656D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601DF-2846-A3E3-4578-9E7E2C492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975291-1702-70BF-51BC-93DA793B3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EB1BC8-2E31-B7C9-4345-70BDE0BC7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CB9FDD-12DD-F525-0CA2-EC3F40B38B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32CD5E-F530-F751-7F91-832E4D088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4A534-AD28-3798-CF2D-8E4A2CCBB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7D455F-D128-12A3-4663-298884D0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503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176F-B003-14A6-2B41-2B9475C9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803DA6-FE32-3E7D-0D1D-8BAE859B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BC7C3-F705-8DB5-338C-04E112341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B898F-D1B4-70B3-9448-EC1C5DB8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100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3C5899-4981-9307-E0F4-547DFF6BB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258AB2-C554-F9EE-FCAA-41C8A26E9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C63DC-07D3-C4B1-5A91-39787FEF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979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72364-4C0F-E55F-36EC-8BD4A19B9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B3A7D-E3E1-0320-4B22-85CC65202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404CE-5728-C87F-0574-47E75BFAE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A96F1-F546-BC3F-A6C3-B4CF56D9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9A3F6-9925-2724-26C6-B20F92AF9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B3C45-F207-141A-DD7D-A1D5E22F6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9525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64FA9-EABC-1739-5874-DE00F436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584CAE-3666-6C1A-5693-539102372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B22743-A790-CE9A-6289-5ADD3512E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4FA40-EFCB-80CA-503D-A38442A23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3C4AD-F531-F597-F60E-8AEBAC69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54497-182A-83F5-F0D5-F0E5E111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02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67E72-FD49-8995-9494-C3B16910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7789C-2B3F-7CAE-087E-06AC276C7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66C70-B699-3682-04C2-01CAFD43E8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A8556-DCAC-481B-B445-57825819CBE9}" type="datetimeFigureOut">
              <a:rPr lang="en-ZA" smtClean="0"/>
              <a:t>2023/04/29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2CEC-B69A-8916-8894-8F535D2F30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342A-F33B-C85F-870F-CA4EA87F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354E-AA67-4AA9-B37D-28CCA67FE7A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37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60692-C5CE-7E38-9D37-8DF5DDB9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1358" y="584791"/>
            <a:ext cx="10132828" cy="3636335"/>
          </a:xfrm>
        </p:spPr>
        <p:txBody>
          <a:bodyPr>
            <a:noAutofit/>
          </a:bodyPr>
          <a:lstStyle/>
          <a:p>
            <a: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“The Fall (part 9) – </a:t>
            </a:r>
            <a:b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Depravity &amp; Grace </a:t>
            </a:r>
            <a:b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ZA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a Fallen Earth”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ABA70C-9A16-AB4E-5003-0948E0F88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7692"/>
            <a:ext cx="9144000" cy="1084521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(Genesis 3)</a:t>
            </a:r>
          </a:p>
        </p:txBody>
      </p:sp>
    </p:spTree>
    <p:extLst>
      <p:ext uri="{BB962C8B-B14F-4D97-AF65-F5344CB8AC3E}">
        <p14:creationId xmlns:p14="http://schemas.microsoft.com/office/powerpoint/2010/main" val="154484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E27D3-A2D5-EB0A-A4C2-1694F1E2C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26" y="0"/>
            <a:ext cx="11982893" cy="6613451"/>
          </a:xfrm>
        </p:spPr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Depravity of Sin, seen in Genesis &amp; Creation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Upon all Creation that Groans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Upon all Culture &amp; Society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Upon the Human Spiritual Condition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Common and Special Grace, After the Fall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ZA" sz="32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Conclusion: How then do we Live in a Fallen Earth?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sure that you are yourself truly saved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be surprised to find yourself grieved/in-conflict with the world &amp; it’s values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not to what is seen, but rather to what is unseen – the New Creation</a:t>
            </a:r>
          </a:p>
          <a:p>
            <a:pPr marL="971550" lvl="1" indent="-514350">
              <a:lnSpc>
                <a:spcPct val="100000"/>
              </a:lnSpc>
              <a:buFont typeface="+mj-lt"/>
              <a:buAutoNum type="alphaLcParenR"/>
            </a:pPr>
            <a:r>
              <a:rPr lang="en-Z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amazed by, and thankful for, the ongoing grace of God</a:t>
            </a:r>
          </a:p>
        </p:txBody>
      </p:sp>
    </p:spTree>
    <p:extLst>
      <p:ext uri="{BB962C8B-B14F-4D97-AF65-F5344CB8AC3E}">
        <p14:creationId xmlns:p14="http://schemas.microsoft.com/office/powerpoint/2010/main" val="73510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122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“The Fall (part 9) –  Depravity &amp; Grace  in a Fallen Earth”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Marriage to Shatter the Universe with Song”</dc:title>
  <dc:creator>martin drysdale</dc:creator>
  <cp:lastModifiedBy>martin drysdale</cp:lastModifiedBy>
  <cp:revision>35</cp:revision>
  <dcterms:created xsi:type="dcterms:W3CDTF">2023-02-01T09:00:55Z</dcterms:created>
  <dcterms:modified xsi:type="dcterms:W3CDTF">2023-04-29T19:30:48Z</dcterms:modified>
</cp:coreProperties>
</file>