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518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C2C63-8AC7-6252-6F34-983D24827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DB1916-75AA-CC38-2207-F6F9D50F0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D1384-E48D-3DA9-7322-B723A977F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2024/01/21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956C8-2398-A96D-E0B9-363DC4FA8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59B1FC-E791-F522-259D-1BCEC642D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67765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5690C-2BF0-26B2-C6EC-50565FEA4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C44E73-FAB8-9319-5505-89AF122599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A8F68-F964-02F9-F82F-F917CCCD0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2024/01/21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178A5-8236-C948-4EE8-EE7FAF78E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B87DEA-A7DA-11E4-40A4-3397F5780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75006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6DB6D9-FCE7-D8FC-A937-5DCFC80A65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75F41B-9764-88B7-D6E1-68D1A3BA83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02D74-085C-142E-700E-197A2F9A0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2024/01/21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9D7E3-1B78-BB45-AA28-05FD850C8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E59F0-DD6C-5D82-7DB9-B68C27270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30526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B0193-FB1B-0156-E494-D3EA46719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0B971-8248-E30B-6EA6-B9B9AFA26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F5BBE-61A3-68E0-7E4A-36940D299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2024/01/21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92ECF-5787-7B91-1854-CE060CBE1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41E14-4BB0-15BD-08D6-243335D13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7931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66435-180D-DAFD-DA67-5606FC709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02536F-9785-D3FE-1C79-C9D5205AD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8FE9E-C1A0-26F2-A547-483D43C25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2024/01/21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32FBC-7152-DE0E-9613-2380DAC1F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A8D55-CDB1-F71E-D584-4AAB2A455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7903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6E8F4-7F47-77D8-A1BA-B057CFF99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1E9A7-3B00-F190-9017-879B5BDC8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BD2D6B-31E8-1948-C6B5-C604EE0C85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EFC62-5789-DF26-BE75-4D032D1BA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2024/01/21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05889F-9356-55E7-4FFE-AFA68B274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B2462-DAEF-A27B-C22F-BE0387FD5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65427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46572-6DBB-0891-FA88-F5605656D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D601DF-2846-A3E3-4578-9E7E2C492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975291-1702-70BF-51BC-93DA793B30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EB1BC8-2E31-B7C9-4345-70BDE0BC74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CB9FDD-12DD-F525-0CA2-EC3F40B38B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32CD5E-F530-F751-7F91-832E4D088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2024/01/21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74A534-AD28-3798-CF2D-8E4A2CCBB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7D455F-D128-12A3-4663-298884D0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45038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8176F-B003-14A6-2B41-2B9475C9F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803DA6-FE32-3E7D-0D1D-8BAE859B2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2024/01/21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3BC7C3-F705-8DB5-338C-04E112341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2B898F-D1B4-70B3-9448-EC1C5DB8A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21006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3C5899-4981-9307-E0F4-547DFF6BB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2024/01/21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258AB2-C554-F9EE-FCAA-41C8A26E9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DC63DC-07D3-C4B1-5A91-39787FEF0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19792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72364-4C0F-E55F-36EC-8BD4A19B9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B3A7D-E3E1-0320-4B22-85CC65202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4404CE-5728-C87F-0574-47E75BFAE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9A96F1-F546-BC3F-A6C3-B4CF56D92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2024/01/21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49A3F6-9925-2724-26C6-B20F92AF9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5B3C45-F207-141A-DD7D-A1D5E22F6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95253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64FA9-EABC-1739-5874-DE00F4363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584CAE-3666-6C1A-5693-539102372F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B22743-A790-CE9A-6289-5ADD3512EC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4FA40-EFCB-80CA-503D-A38442A23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2024/01/21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C3C4AD-F531-F597-F60E-8AEBAC69E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B54497-182A-83F5-F0D5-F0E5E111A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20298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767E72-FD49-8995-9494-C3B169101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A7789C-2B3F-7CAE-087E-06AC276C7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66C70-B699-3682-04C2-01CAFD43E8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A8556-DCAC-481B-B445-57825819CBE9}" type="datetimeFigureOut">
              <a:rPr lang="en-ZA" smtClean="0"/>
              <a:t>2024/01/21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12CEC-B69A-8916-8894-8F535D2F30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C342A-F33B-C85F-870F-CA4EA87F42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53794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60692-C5CE-7E38-9D37-8DF5DDB98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321" y="595423"/>
            <a:ext cx="10994065" cy="3423684"/>
          </a:xfrm>
        </p:spPr>
        <p:txBody>
          <a:bodyPr>
            <a:noAutofit/>
          </a:bodyPr>
          <a:lstStyle/>
          <a:p>
            <a:r>
              <a:rPr lang="en-ZA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“Those Who Belong to God Almighty”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ABA70C-9A16-AB4E-5003-0948E0F883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27451"/>
            <a:ext cx="9144000" cy="1860696"/>
          </a:xfrm>
        </p:spPr>
        <p:txBody>
          <a:bodyPr>
            <a:normAutofit/>
          </a:bodyPr>
          <a:lstStyle/>
          <a:p>
            <a:r>
              <a:rPr lang="en-Z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(Genesis 17)</a:t>
            </a:r>
          </a:p>
        </p:txBody>
      </p:sp>
    </p:spTree>
    <p:extLst>
      <p:ext uri="{BB962C8B-B14F-4D97-AF65-F5344CB8AC3E}">
        <p14:creationId xmlns:p14="http://schemas.microsoft.com/office/powerpoint/2010/main" val="1544848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E27D3-A2D5-EB0A-A4C2-1694F1E2C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26" y="180753"/>
            <a:ext cx="11982893" cy="6432699"/>
          </a:xfrm>
        </p:spPr>
        <p:txBody>
          <a:bodyPr>
            <a:noAutofit/>
          </a:bodyPr>
          <a:lstStyle/>
          <a:p>
            <a:pPr marL="0" indent="0">
              <a:lnSpc>
                <a:spcPct val="250000"/>
              </a:lnSpc>
              <a:buNone/>
            </a:pPr>
            <a:r>
              <a:rPr lang="en-ZA" sz="3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Covenant of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ZA" sz="3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Belonging to God </a:t>
            </a:r>
            <a:r>
              <a:rPr lang="en-ZA" sz="3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Almighty (v1-3)</a:t>
            </a:r>
            <a:endParaRPr lang="en-ZA" sz="3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ZA" sz="3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Having His Promises (v3-8, 15-21)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ZA" sz="3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Marked in the Company of His People (v9-14)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ZA" sz="3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As Obedient Offspring of Abraham (v1, 9, 14, 22-27)</a:t>
            </a:r>
          </a:p>
        </p:txBody>
      </p:sp>
    </p:spTree>
    <p:extLst>
      <p:ext uri="{BB962C8B-B14F-4D97-AF65-F5344CB8AC3E}">
        <p14:creationId xmlns:p14="http://schemas.microsoft.com/office/powerpoint/2010/main" val="73510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</TotalTime>
  <Words>58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“Those Who Belong to God Almighty”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“A Marriage to Shatter the Universe with Song”</dc:title>
  <dc:creator>martin drysdale</dc:creator>
  <cp:lastModifiedBy>martin drysdale</cp:lastModifiedBy>
  <cp:revision>133</cp:revision>
  <dcterms:created xsi:type="dcterms:W3CDTF">2023-02-01T09:00:55Z</dcterms:created>
  <dcterms:modified xsi:type="dcterms:W3CDTF">2024-01-21T05:08:23Z</dcterms:modified>
</cp:coreProperties>
</file>